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59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099251" cy="9591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1051562" y="11001003"/>
            <a:ext cx="15240" cy="11430"/>
          </a:xfrm>
          <a:custGeom>
            <a:avLst/>
            <a:gdLst/>
            <a:ahLst/>
            <a:cxnLst/>
            <a:rect l="l" t="t" r="r" b="b"/>
            <a:pathLst>
              <a:path w="15240" h="11429">
                <a:moveTo>
                  <a:pt x="0" y="11429"/>
                </a:moveTo>
                <a:lnTo>
                  <a:pt x="14943" y="11429"/>
                </a:lnTo>
                <a:lnTo>
                  <a:pt x="14943" y="0"/>
                </a:lnTo>
                <a:lnTo>
                  <a:pt x="0" y="0"/>
                </a:lnTo>
                <a:lnTo>
                  <a:pt x="0" y="114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k object 93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k object 94"/>
          <p:cNvSpPr/>
          <p:nvPr/>
        </p:nvSpPr>
        <p:spPr>
          <a:xfrm>
            <a:off x="3069854" y="2881011"/>
            <a:ext cx="7954009" cy="4572635"/>
          </a:xfrm>
          <a:custGeom>
            <a:avLst/>
            <a:gdLst/>
            <a:ahLst/>
            <a:cxnLst/>
            <a:rect l="l" t="t" r="r" b="b"/>
            <a:pathLst>
              <a:path w="7954009" h="4572634">
                <a:moveTo>
                  <a:pt x="0" y="0"/>
                </a:moveTo>
                <a:lnTo>
                  <a:pt x="7953684" y="0"/>
                </a:lnTo>
                <a:lnTo>
                  <a:pt x="7953684" y="4572426"/>
                </a:lnTo>
                <a:lnTo>
                  <a:pt x="0" y="4572426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5478" y="2618510"/>
            <a:ext cx="7910830" cy="1638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5949955" y="10433623"/>
            <a:ext cx="3682365" cy="509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g"/><Relationship Id="rId7" Type="http://schemas.openxmlformats.org/officeDocument/2006/relationships/image" Target="../media/image39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jpg"/><Relationship Id="rId7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081457" y="1026527"/>
            <a:ext cx="7886012" cy="7912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351061" y="1446655"/>
            <a:ext cx="4801896" cy="4260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00612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13076" y="1031382"/>
            <a:ext cx="12988012" cy="6768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319071" y="5450493"/>
            <a:ext cx="2272030" cy="2061845"/>
          </a:xfrm>
          <a:custGeom>
            <a:avLst/>
            <a:gdLst/>
            <a:ahLst/>
            <a:cxnLst/>
            <a:rect l="l" t="t" r="r" b="b"/>
            <a:pathLst>
              <a:path w="2272030" h="2061845">
                <a:moveTo>
                  <a:pt x="0" y="2061486"/>
                </a:moveTo>
                <a:lnTo>
                  <a:pt x="2271951" y="2061486"/>
                </a:lnTo>
                <a:lnTo>
                  <a:pt x="2271951" y="0"/>
                </a:lnTo>
                <a:lnTo>
                  <a:pt x="0" y="0"/>
                </a:lnTo>
                <a:lnTo>
                  <a:pt x="0" y="20614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272759" y="5842544"/>
            <a:ext cx="2203796" cy="1659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3652427" y="7616314"/>
            <a:ext cx="12825095" cy="1162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750" b="1" spc="-65" dirty="0">
                <a:solidFill>
                  <a:srgbClr val="2A549B"/>
                </a:solidFill>
                <a:latin typeface="Arial"/>
                <a:cs typeface="Arial"/>
              </a:rPr>
              <a:t>Sustainable </a:t>
            </a:r>
            <a:r>
              <a:rPr sz="6750" b="1" spc="25" dirty="0">
                <a:solidFill>
                  <a:srgbClr val="2A549B"/>
                </a:solidFill>
                <a:latin typeface="Arial"/>
                <a:cs typeface="Arial"/>
              </a:rPr>
              <a:t>Development</a:t>
            </a:r>
            <a:r>
              <a:rPr sz="6750" b="1" spc="-620" dirty="0">
                <a:solidFill>
                  <a:srgbClr val="2A549B"/>
                </a:solidFill>
                <a:latin typeface="Arial"/>
                <a:cs typeface="Arial"/>
              </a:rPr>
              <a:t> </a:t>
            </a:r>
            <a:r>
              <a:rPr sz="6750" b="1" spc="-210" dirty="0">
                <a:solidFill>
                  <a:srgbClr val="2A549B"/>
                </a:solidFill>
                <a:latin typeface="Arial"/>
                <a:cs typeface="Arial"/>
              </a:rPr>
              <a:t>Goals</a:t>
            </a:r>
            <a:endParaRPr sz="6750">
              <a:latin typeface="Arial"/>
              <a:cs typeface="Arial"/>
            </a:endParaRPr>
          </a:p>
        </p:txBody>
      </p:sp>
      <p:sp>
        <p:nvSpPr>
          <p:cNvPr id="83" name="object 8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62520" cy="9590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41579" y="4835454"/>
            <a:ext cx="10052049" cy="4751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62520" y="0"/>
            <a:ext cx="10041568" cy="48249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329589" y="3337594"/>
            <a:ext cx="3491865" cy="2967990"/>
          </a:xfrm>
          <a:custGeom>
            <a:avLst/>
            <a:gdLst/>
            <a:ahLst/>
            <a:cxnLst/>
            <a:rect l="l" t="t" r="r" b="b"/>
            <a:pathLst>
              <a:path w="3491865" h="2967990">
                <a:moveTo>
                  <a:pt x="3491621" y="0"/>
                </a:moveTo>
                <a:lnTo>
                  <a:pt x="0" y="0"/>
                </a:lnTo>
                <a:lnTo>
                  <a:pt x="0" y="2967836"/>
                </a:lnTo>
                <a:lnTo>
                  <a:pt x="3491621" y="2967836"/>
                </a:lnTo>
                <a:lnTo>
                  <a:pt x="34916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482600" y="3389949"/>
            <a:ext cx="3286245" cy="28631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410874" y="3389948"/>
            <a:ext cx="0" cy="2863215"/>
          </a:xfrm>
          <a:custGeom>
            <a:avLst/>
            <a:gdLst/>
            <a:ahLst/>
            <a:cxnLst/>
            <a:rect l="l" t="t" r="r" b="b"/>
            <a:pathLst>
              <a:path h="2863215">
                <a:moveTo>
                  <a:pt x="0" y="2863137"/>
                </a:moveTo>
                <a:lnTo>
                  <a:pt x="0" y="0"/>
                </a:lnTo>
                <a:lnTo>
                  <a:pt x="0" y="2863137"/>
                </a:lnTo>
                <a:close/>
              </a:path>
            </a:pathLst>
          </a:custGeom>
          <a:solidFill>
            <a:srgbClr val="589E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410874" y="3389949"/>
            <a:ext cx="1996745" cy="20979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410874" y="3389948"/>
            <a:ext cx="0" cy="2863215"/>
          </a:xfrm>
          <a:custGeom>
            <a:avLst/>
            <a:gdLst/>
            <a:ahLst/>
            <a:cxnLst/>
            <a:rect l="l" t="t" r="r" b="b"/>
            <a:pathLst>
              <a:path h="2863215">
                <a:moveTo>
                  <a:pt x="0" y="2863137"/>
                </a:moveTo>
                <a:lnTo>
                  <a:pt x="0" y="0"/>
                </a:lnTo>
                <a:lnTo>
                  <a:pt x="0" y="2863137"/>
                </a:lnTo>
                <a:close/>
              </a:path>
            </a:pathLst>
          </a:custGeom>
          <a:solidFill>
            <a:srgbClr val="569E44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410874" y="3389949"/>
            <a:ext cx="3358515" cy="2863215"/>
          </a:xfrm>
          <a:custGeom>
            <a:avLst/>
            <a:gdLst/>
            <a:ahLst/>
            <a:cxnLst/>
            <a:rect l="l" t="t" r="r" b="b"/>
            <a:pathLst>
              <a:path w="3358515" h="2863215">
                <a:moveTo>
                  <a:pt x="0" y="2863137"/>
                </a:moveTo>
                <a:lnTo>
                  <a:pt x="3357971" y="2863137"/>
                </a:lnTo>
                <a:lnTo>
                  <a:pt x="3357971" y="0"/>
                </a:lnTo>
                <a:lnTo>
                  <a:pt x="0" y="0"/>
                </a:lnTo>
                <a:lnTo>
                  <a:pt x="0" y="2863137"/>
                </a:lnTo>
                <a:close/>
              </a:path>
            </a:pathLst>
          </a:custGeom>
          <a:solidFill>
            <a:srgbClr val="589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664689" y="3805204"/>
            <a:ext cx="899160" cy="1503680"/>
          </a:xfrm>
          <a:custGeom>
            <a:avLst/>
            <a:gdLst/>
            <a:ahLst/>
            <a:cxnLst/>
            <a:rect l="l" t="t" r="r" b="b"/>
            <a:pathLst>
              <a:path w="899159" h="1503679">
                <a:moveTo>
                  <a:pt x="432897" y="0"/>
                </a:moveTo>
                <a:lnTo>
                  <a:pt x="109808" y="0"/>
                </a:lnTo>
                <a:lnTo>
                  <a:pt x="67709" y="7423"/>
                </a:lnTo>
                <a:lnTo>
                  <a:pt x="32734" y="27713"/>
                </a:lnTo>
                <a:lnTo>
                  <a:pt x="8843" y="57903"/>
                </a:lnTo>
                <a:lnTo>
                  <a:pt x="0" y="95023"/>
                </a:lnTo>
                <a:lnTo>
                  <a:pt x="0" y="1406292"/>
                </a:lnTo>
                <a:lnTo>
                  <a:pt x="8843" y="1444622"/>
                </a:lnTo>
                <a:lnTo>
                  <a:pt x="32734" y="1475422"/>
                </a:lnTo>
                <a:lnTo>
                  <a:pt x="67709" y="1495928"/>
                </a:lnTo>
                <a:lnTo>
                  <a:pt x="109808" y="1503378"/>
                </a:lnTo>
                <a:lnTo>
                  <a:pt x="432897" y="1503378"/>
                </a:lnTo>
                <a:lnTo>
                  <a:pt x="487883" y="1500772"/>
                </a:lnTo>
                <a:lnTo>
                  <a:pt x="540956" y="1493022"/>
                </a:lnTo>
                <a:lnTo>
                  <a:pt x="591748" y="1480227"/>
                </a:lnTo>
                <a:lnTo>
                  <a:pt x="639893" y="1462487"/>
                </a:lnTo>
                <a:lnTo>
                  <a:pt x="685023" y="1439900"/>
                </a:lnTo>
                <a:lnTo>
                  <a:pt x="726772" y="1412566"/>
                </a:lnTo>
                <a:lnTo>
                  <a:pt x="764772" y="1380586"/>
                </a:lnTo>
                <a:lnTo>
                  <a:pt x="798355" y="1342891"/>
                </a:lnTo>
                <a:lnTo>
                  <a:pt x="827660" y="1302040"/>
                </a:lnTo>
                <a:lnTo>
                  <a:pt x="852364" y="1258334"/>
                </a:lnTo>
                <a:lnTo>
                  <a:pt x="872143" y="1212073"/>
                </a:lnTo>
                <a:lnTo>
                  <a:pt x="886672" y="1163559"/>
                </a:lnTo>
                <a:lnTo>
                  <a:pt x="895627" y="1113092"/>
                </a:lnTo>
                <a:lnTo>
                  <a:pt x="898684" y="1060972"/>
                </a:lnTo>
                <a:lnTo>
                  <a:pt x="896772" y="1018226"/>
                </a:lnTo>
                <a:lnTo>
                  <a:pt x="891071" y="976858"/>
                </a:lnTo>
                <a:lnTo>
                  <a:pt x="881630" y="936979"/>
                </a:lnTo>
                <a:lnTo>
                  <a:pt x="868502" y="898702"/>
                </a:lnTo>
                <a:lnTo>
                  <a:pt x="851737" y="862139"/>
                </a:lnTo>
                <a:lnTo>
                  <a:pt x="492049" y="851369"/>
                </a:lnTo>
                <a:lnTo>
                  <a:pt x="453404" y="848911"/>
                </a:lnTo>
                <a:lnTo>
                  <a:pt x="413792" y="842767"/>
                </a:lnTo>
                <a:lnTo>
                  <a:pt x="373502" y="832438"/>
                </a:lnTo>
                <a:lnTo>
                  <a:pt x="332822" y="817423"/>
                </a:lnTo>
                <a:lnTo>
                  <a:pt x="292039" y="797221"/>
                </a:lnTo>
                <a:lnTo>
                  <a:pt x="251443" y="771332"/>
                </a:lnTo>
                <a:lnTo>
                  <a:pt x="211320" y="739255"/>
                </a:lnTo>
                <a:lnTo>
                  <a:pt x="171959" y="700490"/>
                </a:lnTo>
                <a:lnTo>
                  <a:pt x="133648" y="654537"/>
                </a:lnTo>
                <a:lnTo>
                  <a:pt x="96675" y="600894"/>
                </a:lnTo>
                <a:lnTo>
                  <a:pt x="61327" y="539062"/>
                </a:lnTo>
                <a:lnTo>
                  <a:pt x="288201" y="454382"/>
                </a:lnTo>
                <a:lnTo>
                  <a:pt x="432901" y="440676"/>
                </a:lnTo>
                <a:lnTo>
                  <a:pt x="839497" y="440676"/>
                </a:lnTo>
                <a:lnTo>
                  <a:pt x="842508" y="396961"/>
                </a:lnTo>
                <a:lnTo>
                  <a:pt x="839568" y="349829"/>
                </a:lnTo>
                <a:lnTo>
                  <a:pt x="831010" y="304513"/>
                </a:lnTo>
                <a:lnTo>
                  <a:pt x="817226" y="261282"/>
                </a:lnTo>
                <a:lnTo>
                  <a:pt x="798609" y="220403"/>
                </a:lnTo>
                <a:lnTo>
                  <a:pt x="775551" y="182146"/>
                </a:lnTo>
                <a:lnTo>
                  <a:pt x="748443" y="146777"/>
                </a:lnTo>
                <a:lnTo>
                  <a:pt x="717679" y="114565"/>
                </a:lnTo>
                <a:lnTo>
                  <a:pt x="683651" y="85779"/>
                </a:lnTo>
                <a:lnTo>
                  <a:pt x="646750" y="60686"/>
                </a:lnTo>
                <a:lnTo>
                  <a:pt x="607370" y="39553"/>
                </a:lnTo>
                <a:lnTo>
                  <a:pt x="565902" y="22651"/>
                </a:lnTo>
                <a:lnTo>
                  <a:pt x="522739" y="10245"/>
                </a:lnTo>
                <a:lnTo>
                  <a:pt x="478274" y="2606"/>
                </a:lnTo>
                <a:lnTo>
                  <a:pt x="432897" y="0"/>
                </a:lnTo>
                <a:close/>
              </a:path>
              <a:path w="899159" h="1503679">
                <a:moveTo>
                  <a:pt x="324168" y="593395"/>
                </a:moveTo>
                <a:lnTo>
                  <a:pt x="323895" y="596023"/>
                </a:lnTo>
                <a:lnTo>
                  <a:pt x="324450" y="596934"/>
                </a:lnTo>
                <a:lnTo>
                  <a:pt x="325812" y="597248"/>
                </a:lnTo>
                <a:lnTo>
                  <a:pt x="335663" y="598759"/>
                </a:lnTo>
                <a:lnTo>
                  <a:pt x="361263" y="603216"/>
                </a:lnTo>
                <a:lnTo>
                  <a:pt x="399267" y="611066"/>
                </a:lnTo>
                <a:lnTo>
                  <a:pt x="446334" y="622755"/>
                </a:lnTo>
                <a:lnTo>
                  <a:pt x="499120" y="638726"/>
                </a:lnTo>
                <a:lnTo>
                  <a:pt x="554284" y="659427"/>
                </a:lnTo>
                <a:lnTo>
                  <a:pt x="608483" y="685301"/>
                </a:lnTo>
                <a:lnTo>
                  <a:pt x="658374" y="716796"/>
                </a:lnTo>
                <a:lnTo>
                  <a:pt x="700614" y="754355"/>
                </a:lnTo>
                <a:lnTo>
                  <a:pt x="731862" y="798425"/>
                </a:lnTo>
                <a:lnTo>
                  <a:pt x="711316" y="807431"/>
                </a:lnTo>
                <a:lnTo>
                  <a:pt x="660701" y="825899"/>
                </a:lnTo>
                <a:lnTo>
                  <a:pt x="599308" y="841637"/>
                </a:lnTo>
                <a:lnTo>
                  <a:pt x="529441" y="850643"/>
                </a:lnTo>
                <a:lnTo>
                  <a:pt x="492049" y="851369"/>
                </a:lnTo>
                <a:lnTo>
                  <a:pt x="845428" y="851369"/>
                </a:lnTo>
                <a:lnTo>
                  <a:pt x="807502" y="794599"/>
                </a:lnTo>
                <a:lnTo>
                  <a:pt x="780134" y="763847"/>
                </a:lnTo>
                <a:lnTo>
                  <a:pt x="749334" y="735255"/>
                </a:lnTo>
                <a:lnTo>
                  <a:pt x="715152" y="708935"/>
                </a:lnTo>
                <a:lnTo>
                  <a:pt x="677641" y="684999"/>
                </a:lnTo>
                <a:lnTo>
                  <a:pt x="636850" y="663558"/>
                </a:lnTo>
                <a:lnTo>
                  <a:pt x="592831" y="644725"/>
                </a:lnTo>
                <a:lnTo>
                  <a:pt x="545635" y="628611"/>
                </a:lnTo>
                <a:lnTo>
                  <a:pt x="495314" y="615329"/>
                </a:lnTo>
                <a:lnTo>
                  <a:pt x="441918" y="604989"/>
                </a:lnTo>
                <a:lnTo>
                  <a:pt x="385497" y="597703"/>
                </a:lnTo>
                <a:lnTo>
                  <a:pt x="326105" y="593584"/>
                </a:lnTo>
                <a:lnTo>
                  <a:pt x="324168" y="593395"/>
                </a:lnTo>
                <a:close/>
              </a:path>
              <a:path w="899159" h="1503679">
                <a:moveTo>
                  <a:pt x="839497" y="440676"/>
                </a:moveTo>
                <a:lnTo>
                  <a:pt x="432901" y="440676"/>
                </a:lnTo>
                <a:lnTo>
                  <a:pt x="557598" y="511013"/>
                </a:lnTo>
                <a:lnTo>
                  <a:pt x="724459" y="678461"/>
                </a:lnTo>
                <a:lnTo>
                  <a:pt x="758704" y="639634"/>
                </a:lnTo>
                <a:lnTo>
                  <a:pt x="787706" y="596733"/>
                </a:lnTo>
                <a:lnTo>
                  <a:pt x="811025" y="550386"/>
                </a:lnTo>
                <a:lnTo>
                  <a:pt x="828223" y="501223"/>
                </a:lnTo>
                <a:lnTo>
                  <a:pt x="838864" y="449871"/>
                </a:lnTo>
                <a:lnTo>
                  <a:pt x="839497" y="4406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748088" y="5636835"/>
            <a:ext cx="195580" cy="217804"/>
          </a:xfrm>
          <a:custGeom>
            <a:avLst/>
            <a:gdLst/>
            <a:ahLst/>
            <a:cxnLst/>
            <a:rect l="l" t="t" r="r" b="b"/>
            <a:pathLst>
              <a:path w="195579" h="217804">
                <a:moveTo>
                  <a:pt x="112310" y="0"/>
                </a:moveTo>
                <a:lnTo>
                  <a:pt x="1968" y="0"/>
                </a:lnTo>
                <a:lnTo>
                  <a:pt x="0" y="1958"/>
                </a:lnTo>
                <a:lnTo>
                  <a:pt x="0" y="215375"/>
                </a:lnTo>
                <a:lnTo>
                  <a:pt x="2355" y="217794"/>
                </a:lnTo>
                <a:lnTo>
                  <a:pt x="120666" y="217794"/>
                </a:lnTo>
                <a:lnTo>
                  <a:pt x="151233" y="212935"/>
                </a:lnTo>
                <a:lnTo>
                  <a:pt x="174827" y="199306"/>
                </a:lnTo>
                <a:lnTo>
                  <a:pt x="190025" y="178333"/>
                </a:lnTo>
                <a:lnTo>
                  <a:pt x="190847" y="174225"/>
                </a:lnTo>
                <a:lnTo>
                  <a:pt x="45946" y="174225"/>
                </a:lnTo>
                <a:lnTo>
                  <a:pt x="45946" y="127870"/>
                </a:lnTo>
                <a:lnTo>
                  <a:pt x="189281" y="127870"/>
                </a:lnTo>
                <a:lnTo>
                  <a:pt x="185630" y="120722"/>
                </a:lnTo>
                <a:lnTo>
                  <a:pt x="173850" y="109235"/>
                </a:lnTo>
                <a:lnTo>
                  <a:pt x="157869" y="101085"/>
                </a:lnTo>
                <a:lnTo>
                  <a:pt x="157869" y="98279"/>
                </a:lnTo>
                <a:lnTo>
                  <a:pt x="167721" y="91611"/>
                </a:lnTo>
                <a:lnTo>
                  <a:pt x="173330" y="84698"/>
                </a:lnTo>
                <a:lnTo>
                  <a:pt x="45946" y="84698"/>
                </a:lnTo>
                <a:lnTo>
                  <a:pt x="45946" y="43140"/>
                </a:lnTo>
                <a:lnTo>
                  <a:pt x="177562" y="43140"/>
                </a:lnTo>
                <a:lnTo>
                  <a:pt x="176025" y="35891"/>
                </a:lnTo>
                <a:lnTo>
                  <a:pt x="161957" y="17029"/>
                </a:lnTo>
                <a:lnTo>
                  <a:pt x="140245" y="4526"/>
                </a:lnTo>
                <a:lnTo>
                  <a:pt x="112310" y="0"/>
                </a:lnTo>
                <a:close/>
              </a:path>
              <a:path w="195579" h="217804">
                <a:moveTo>
                  <a:pt x="189281" y="127870"/>
                </a:moveTo>
                <a:lnTo>
                  <a:pt x="119493" y="127870"/>
                </a:lnTo>
                <a:lnTo>
                  <a:pt x="132218" y="129411"/>
                </a:lnTo>
                <a:lnTo>
                  <a:pt x="141478" y="133910"/>
                </a:lnTo>
                <a:lnTo>
                  <a:pt x="147136" y="141180"/>
                </a:lnTo>
                <a:lnTo>
                  <a:pt x="149053" y="151032"/>
                </a:lnTo>
                <a:lnTo>
                  <a:pt x="147018" y="160579"/>
                </a:lnTo>
                <a:lnTo>
                  <a:pt x="141164" y="167894"/>
                </a:lnTo>
                <a:lnTo>
                  <a:pt x="131864" y="172575"/>
                </a:lnTo>
                <a:lnTo>
                  <a:pt x="119493" y="174225"/>
                </a:lnTo>
                <a:lnTo>
                  <a:pt x="190847" y="174225"/>
                </a:lnTo>
                <a:lnTo>
                  <a:pt x="195407" y="151440"/>
                </a:lnTo>
                <a:lnTo>
                  <a:pt x="192914" y="134980"/>
                </a:lnTo>
                <a:lnTo>
                  <a:pt x="189281" y="127870"/>
                </a:lnTo>
                <a:close/>
              </a:path>
              <a:path w="195579" h="217804">
                <a:moveTo>
                  <a:pt x="177562" y="43140"/>
                </a:moveTo>
                <a:lnTo>
                  <a:pt x="112687" y="43140"/>
                </a:lnTo>
                <a:lnTo>
                  <a:pt x="122085" y="44586"/>
                </a:lnTo>
                <a:lnTo>
                  <a:pt x="129121" y="48731"/>
                </a:lnTo>
                <a:lnTo>
                  <a:pt x="133534" y="55279"/>
                </a:lnTo>
                <a:lnTo>
                  <a:pt x="135063" y="63935"/>
                </a:lnTo>
                <a:lnTo>
                  <a:pt x="133369" y="72400"/>
                </a:lnTo>
                <a:lnTo>
                  <a:pt x="128681" y="78958"/>
                </a:lnTo>
                <a:lnTo>
                  <a:pt x="121590" y="83195"/>
                </a:lnTo>
                <a:lnTo>
                  <a:pt x="112687" y="84698"/>
                </a:lnTo>
                <a:lnTo>
                  <a:pt x="173330" y="84698"/>
                </a:lnTo>
                <a:lnTo>
                  <a:pt x="174990" y="82653"/>
                </a:lnTo>
                <a:lnTo>
                  <a:pt x="179489" y="71812"/>
                </a:lnTo>
                <a:lnTo>
                  <a:pt x="181031" y="59495"/>
                </a:lnTo>
                <a:lnTo>
                  <a:pt x="177562" y="43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063466" y="5636816"/>
            <a:ext cx="189865" cy="217804"/>
          </a:xfrm>
          <a:custGeom>
            <a:avLst/>
            <a:gdLst/>
            <a:ahLst/>
            <a:cxnLst/>
            <a:rect l="l" t="t" r="r" b="b"/>
            <a:pathLst>
              <a:path w="189865" h="217804">
                <a:moveTo>
                  <a:pt x="103913" y="0"/>
                </a:moveTo>
                <a:lnTo>
                  <a:pt x="2418" y="0"/>
                </a:lnTo>
                <a:lnTo>
                  <a:pt x="0" y="1968"/>
                </a:lnTo>
                <a:lnTo>
                  <a:pt x="0" y="215407"/>
                </a:lnTo>
                <a:lnTo>
                  <a:pt x="2418" y="217804"/>
                </a:lnTo>
                <a:lnTo>
                  <a:pt x="43956" y="217804"/>
                </a:lnTo>
                <a:lnTo>
                  <a:pt x="46323" y="215407"/>
                </a:lnTo>
                <a:lnTo>
                  <a:pt x="46323" y="159827"/>
                </a:lnTo>
                <a:lnTo>
                  <a:pt x="106331" y="159827"/>
                </a:lnTo>
                <a:lnTo>
                  <a:pt x="108708" y="159471"/>
                </a:lnTo>
                <a:lnTo>
                  <a:pt x="157959" y="159471"/>
                </a:lnTo>
                <a:lnTo>
                  <a:pt x="151084" y="146267"/>
                </a:lnTo>
                <a:lnTo>
                  <a:pt x="166679" y="134259"/>
                </a:lnTo>
                <a:lnTo>
                  <a:pt x="178804" y="118576"/>
                </a:lnTo>
                <a:lnTo>
                  <a:pt x="179930" y="115923"/>
                </a:lnTo>
                <a:lnTo>
                  <a:pt x="46323" y="115923"/>
                </a:lnTo>
                <a:lnTo>
                  <a:pt x="46323" y="43935"/>
                </a:lnTo>
                <a:lnTo>
                  <a:pt x="179950" y="43935"/>
                </a:lnTo>
                <a:lnTo>
                  <a:pt x="164823" y="22829"/>
                </a:lnTo>
                <a:lnTo>
                  <a:pt x="137683" y="6076"/>
                </a:lnTo>
                <a:lnTo>
                  <a:pt x="103913" y="0"/>
                </a:lnTo>
                <a:close/>
              </a:path>
              <a:path w="189865" h="217804">
                <a:moveTo>
                  <a:pt x="157959" y="159471"/>
                </a:moveTo>
                <a:lnTo>
                  <a:pt x="108708" y="159471"/>
                </a:lnTo>
                <a:lnTo>
                  <a:pt x="135482" y="213805"/>
                </a:lnTo>
                <a:lnTo>
                  <a:pt x="137063" y="216600"/>
                </a:lnTo>
                <a:lnTo>
                  <a:pt x="139461" y="217804"/>
                </a:lnTo>
                <a:lnTo>
                  <a:pt x="185051" y="217804"/>
                </a:lnTo>
                <a:lnTo>
                  <a:pt x="187041" y="214998"/>
                </a:lnTo>
                <a:lnTo>
                  <a:pt x="185428" y="212223"/>
                </a:lnTo>
                <a:lnTo>
                  <a:pt x="157959" y="159471"/>
                </a:lnTo>
                <a:close/>
              </a:path>
              <a:path w="189865" h="217804">
                <a:moveTo>
                  <a:pt x="179950" y="43935"/>
                </a:moveTo>
                <a:lnTo>
                  <a:pt x="103913" y="43935"/>
                </a:lnTo>
                <a:lnTo>
                  <a:pt x="120489" y="46684"/>
                </a:lnTo>
                <a:lnTo>
                  <a:pt x="132781" y="54228"/>
                </a:lnTo>
                <a:lnTo>
                  <a:pt x="140424" y="65519"/>
                </a:lnTo>
                <a:lnTo>
                  <a:pt x="143053" y="79505"/>
                </a:lnTo>
                <a:lnTo>
                  <a:pt x="140424" y="93796"/>
                </a:lnTo>
                <a:lnTo>
                  <a:pt x="132781" y="105359"/>
                </a:lnTo>
                <a:lnTo>
                  <a:pt x="120489" y="113099"/>
                </a:lnTo>
                <a:lnTo>
                  <a:pt x="103913" y="115923"/>
                </a:lnTo>
                <a:lnTo>
                  <a:pt x="179930" y="115923"/>
                </a:lnTo>
                <a:lnTo>
                  <a:pt x="186663" y="100048"/>
                </a:lnTo>
                <a:lnTo>
                  <a:pt x="189460" y="79505"/>
                </a:lnTo>
                <a:lnTo>
                  <a:pt x="182894" y="48043"/>
                </a:lnTo>
                <a:lnTo>
                  <a:pt x="179950" y="439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368862" y="5633618"/>
            <a:ext cx="229235" cy="224790"/>
          </a:xfrm>
          <a:custGeom>
            <a:avLst/>
            <a:gdLst/>
            <a:ahLst/>
            <a:cxnLst/>
            <a:rect l="l" t="t" r="r" b="b"/>
            <a:pathLst>
              <a:path w="229234" h="224789">
                <a:moveTo>
                  <a:pt x="114698" y="0"/>
                </a:moveTo>
                <a:lnTo>
                  <a:pt x="70135" y="8556"/>
                </a:lnTo>
                <a:lnTo>
                  <a:pt x="33667" y="32174"/>
                </a:lnTo>
                <a:lnTo>
                  <a:pt x="9041" y="67780"/>
                </a:lnTo>
                <a:lnTo>
                  <a:pt x="0" y="112300"/>
                </a:lnTo>
                <a:lnTo>
                  <a:pt x="9041" y="156770"/>
                </a:lnTo>
                <a:lnTo>
                  <a:pt x="33667" y="192238"/>
                </a:lnTo>
                <a:lnTo>
                  <a:pt x="70135" y="215713"/>
                </a:lnTo>
                <a:lnTo>
                  <a:pt x="114698" y="224202"/>
                </a:lnTo>
                <a:lnTo>
                  <a:pt x="159028" y="215713"/>
                </a:lnTo>
                <a:lnTo>
                  <a:pt x="195381" y="192238"/>
                </a:lnTo>
                <a:lnTo>
                  <a:pt x="203420" y="180643"/>
                </a:lnTo>
                <a:lnTo>
                  <a:pt x="114698" y="180643"/>
                </a:lnTo>
                <a:lnTo>
                  <a:pt x="87226" y="175530"/>
                </a:lnTo>
                <a:lnTo>
                  <a:pt x="65746" y="161314"/>
                </a:lnTo>
                <a:lnTo>
                  <a:pt x="51758" y="139676"/>
                </a:lnTo>
                <a:lnTo>
                  <a:pt x="46762" y="112300"/>
                </a:lnTo>
                <a:lnTo>
                  <a:pt x="51758" y="84519"/>
                </a:lnTo>
                <a:lnTo>
                  <a:pt x="65746" y="62779"/>
                </a:lnTo>
                <a:lnTo>
                  <a:pt x="87226" y="48611"/>
                </a:lnTo>
                <a:lnTo>
                  <a:pt x="114698" y="43548"/>
                </a:lnTo>
                <a:lnTo>
                  <a:pt x="203236" y="43548"/>
                </a:lnTo>
                <a:lnTo>
                  <a:pt x="195381" y="32174"/>
                </a:lnTo>
                <a:lnTo>
                  <a:pt x="159028" y="8556"/>
                </a:lnTo>
                <a:lnTo>
                  <a:pt x="114698" y="0"/>
                </a:lnTo>
                <a:close/>
              </a:path>
              <a:path w="229234" h="224789">
                <a:moveTo>
                  <a:pt x="203236" y="43548"/>
                </a:moveTo>
                <a:lnTo>
                  <a:pt x="114698" y="43548"/>
                </a:lnTo>
                <a:lnTo>
                  <a:pt x="141960" y="48611"/>
                </a:lnTo>
                <a:lnTo>
                  <a:pt x="163327" y="62779"/>
                </a:lnTo>
                <a:lnTo>
                  <a:pt x="177269" y="84519"/>
                </a:lnTo>
                <a:lnTo>
                  <a:pt x="182256" y="112300"/>
                </a:lnTo>
                <a:lnTo>
                  <a:pt x="177269" y="139676"/>
                </a:lnTo>
                <a:lnTo>
                  <a:pt x="163327" y="161314"/>
                </a:lnTo>
                <a:lnTo>
                  <a:pt x="141960" y="175530"/>
                </a:lnTo>
                <a:lnTo>
                  <a:pt x="114698" y="180643"/>
                </a:lnTo>
                <a:lnTo>
                  <a:pt x="203420" y="180643"/>
                </a:lnTo>
                <a:lnTo>
                  <a:pt x="219970" y="156770"/>
                </a:lnTo>
                <a:lnTo>
                  <a:pt x="229008" y="112300"/>
                </a:lnTo>
                <a:lnTo>
                  <a:pt x="219970" y="67780"/>
                </a:lnTo>
                <a:lnTo>
                  <a:pt x="203236" y="435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695421" y="5636822"/>
            <a:ext cx="243204" cy="217804"/>
          </a:xfrm>
          <a:custGeom>
            <a:avLst/>
            <a:gdLst/>
            <a:ahLst/>
            <a:cxnLst/>
            <a:rect l="l" t="t" r="r" b="b"/>
            <a:pathLst>
              <a:path w="243204" h="217804">
                <a:moveTo>
                  <a:pt x="148686" y="0"/>
                </a:moveTo>
                <a:lnTo>
                  <a:pt x="98332" y="0"/>
                </a:lnTo>
                <a:lnTo>
                  <a:pt x="96321" y="1172"/>
                </a:lnTo>
                <a:lnTo>
                  <a:pt x="95557" y="3183"/>
                </a:lnTo>
                <a:lnTo>
                  <a:pt x="1225" y="212223"/>
                </a:lnTo>
                <a:lnTo>
                  <a:pt x="0" y="215386"/>
                </a:lnTo>
                <a:lnTo>
                  <a:pt x="1225" y="217804"/>
                </a:lnTo>
                <a:lnTo>
                  <a:pt x="47569" y="217804"/>
                </a:lnTo>
                <a:lnTo>
                  <a:pt x="50375" y="215815"/>
                </a:lnTo>
                <a:lnTo>
                  <a:pt x="51569" y="213009"/>
                </a:lnTo>
                <a:lnTo>
                  <a:pt x="66783" y="174633"/>
                </a:lnTo>
                <a:lnTo>
                  <a:pt x="225561" y="174633"/>
                </a:lnTo>
                <a:lnTo>
                  <a:pt x="207431" y="132666"/>
                </a:lnTo>
                <a:lnTo>
                  <a:pt x="83557" y="132666"/>
                </a:lnTo>
                <a:lnTo>
                  <a:pt x="119891" y="43140"/>
                </a:lnTo>
                <a:lnTo>
                  <a:pt x="168754" y="43140"/>
                </a:lnTo>
                <a:lnTo>
                  <a:pt x="151492" y="3183"/>
                </a:lnTo>
                <a:lnTo>
                  <a:pt x="150696" y="1172"/>
                </a:lnTo>
                <a:lnTo>
                  <a:pt x="148686" y="0"/>
                </a:lnTo>
                <a:close/>
              </a:path>
              <a:path w="243204" h="217804">
                <a:moveTo>
                  <a:pt x="225561" y="174633"/>
                </a:moveTo>
                <a:lnTo>
                  <a:pt x="175471" y="174633"/>
                </a:lnTo>
                <a:lnTo>
                  <a:pt x="190653" y="212223"/>
                </a:lnTo>
                <a:lnTo>
                  <a:pt x="192266" y="215815"/>
                </a:lnTo>
                <a:lnTo>
                  <a:pt x="195041" y="217804"/>
                </a:lnTo>
                <a:lnTo>
                  <a:pt x="240631" y="217804"/>
                </a:lnTo>
                <a:lnTo>
                  <a:pt x="242620" y="214590"/>
                </a:lnTo>
                <a:lnTo>
                  <a:pt x="241448" y="211407"/>
                </a:lnTo>
                <a:lnTo>
                  <a:pt x="225561" y="174633"/>
                </a:lnTo>
                <a:close/>
              </a:path>
              <a:path w="243204" h="217804">
                <a:moveTo>
                  <a:pt x="168754" y="43140"/>
                </a:moveTo>
                <a:lnTo>
                  <a:pt x="124278" y="43140"/>
                </a:lnTo>
                <a:lnTo>
                  <a:pt x="159492" y="132666"/>
                </a:lnTo>
                <a:lnTo>
                  <a:pt x="207431" y="132666"/>
                </a:lnTo>
                <a:lnTo>
                  <a:pt x="168754" y="43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055190" y="5636816"/>
            <a:ext cx="203200" cy="217804"/>
          </a:xfrm>
          <a:custGeom>
            <a:avLst/>
            <a:gdLst/>
            <a:ahLst/>
            <a:cxnLst/>
            <a:rect l="l" t="t" r="r" b="b"/>
            <a:pathLst>
              <a:path w="203200" h="217804">
                <a:moveTo>
                  <a:pt x="90719" y="0"/>
                </a:moveTo>
                <a:lnTo>
                  <a:pt x="2397" y="0"/>
                </a:lnTo>
                <a:lnTo>
                  <a:pt x="0" y="2397"/>
                </a:lnTo>
                <a:lnTo>
                  <a:pt x="0" y="216223"/>
                </a:lnTo>
                <a:lnTo>
                  <a:pt x="1581" y="217804"/>
                </a:lnTo>
                <a:lnTo>
                  <a:pt x="90719" y="217804"/>
                </a:lnTo>
                <a:lnTo>
                  <a:pt x="134344" y="209864"/>
                </a:lnTo>
                <a:lnTo>
                  <a:pt x="169921" y="187536"/>
                </a:lnTo>
                <a:lnTo>
                  <a:pt x="179705" y="173460"/>
                </a:lnTo>
                <a:lnTo>
                  <a:pt x="46375" y="173460"/>
                </a:lnTo>
                <a:lnTo>
                  <a:pt x="46375" y="43935"/>
                </a:lnTo>
                <a:lnTo>
                  <a:pt x="179488" y="43935"/>
                </a:lnTo>
                <a:lnTo>
                  <a:pt x="169921" y="30222"/>
                </a:lnTo>
                <a:lnTo>
                  <a:pt x="134344" y="7937"/>
                </a:lnTo>
                <a:lnTo>
                  <a:pt x="90719" y="0"/>
                </a:lnTo>
                <a:close/>
              </a:path>
              <a:path w="203200" h="217804">
                <a:moveTo>
                  <a:pt x="179488" y="43935"/>
                </a:moveTo>
                <a:lnTo>
                  <a:pt x="90719" y="43935"/>
                </a:lnTo>
                <a:lnTo>
                  <a:pt x="117417" y="48491"/>
                </a:lnTo>
                <a:lnTo>
                  <a:pt x="137969" y="61481"/>
                </a:lnTo>
                <a:lnTo>
                  <a:pt x="151179" y="81885"/>
                </a:lnTo>
                <a:lnTo>
                  <a:pt x="155848" y="108687"/>
                </a:lnTo>
                <a:lnTo>
                  <a:pt x="151179" y="135683"/>
                </a:lnTo>
                <a:lnTo>
                  <a:pt x="137969" y="156073"/>
                </a:lnTo>
                <a:lnTo>
                  <a:pt x="117417" y="168964"/>
                </a:lnTo>
                <a:lnTo>
                  <a:pt x="90719" y="173460"/>
                </a:lnTo>
                <a:lnTo>
                  <a:pt x="179705" y="173460"/>
                </a:lnTo>
                <a:lnTo>
                  <a:pt x="193883" y="153063"/>
                </a:lnTo>
                <a:lnTo>
                  <a:pt x="202663" y="108687"/>
                </a:lnTo>
                <a:lnTo>
                  <a:pt x="193883" y="64569"/>
                </a:lnTo>
                <a:lnTo>
                  <a:pt x="179488" y="439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350979" y="5636813"/>
            <a:ext cx="237490" cy="217804"/>
          </a:xfrm>
          <a:custGeom>
            <a:avLst/>
            <a:gdLst/>
            <a:ahLst/>
            <a:cxnLst/>
            <a:rect l="l" t="t" r="r" b="b"/>
            <a:pathLst>
              <a:path w="237490" h="217804">
                <a:moveTo>
                  <a:pt x="47579" y="0"/>
                </a:moveTo>
                <a:lnTo>
                  <a:pt x="2041" y="0"/>
                </a:lnTo>
                <a:lnTo>
                  <a:pt x="0" y="2806"/>
                </a:lnTo>
                <a:lnTo>
                  <a:pt x="1633" y="6397"/>
                </a:lnTo>
                <a:lnTo>
                  <a:pt x="92761" y="213825"/>
                </a:lnTo>
                <a:lnTo>
                  <a:pt x="93934" y="216223"/>
                </a:lnTo>
                <a:lnTo>
                  <a:pt x="95923" y="217804"/>
                </a:lnTo>
                <a:lnTo>
                  <a:pt x="139901" y="217804"/>
                </a:lnTo>
                <a:lnTo>
                  <a:pt x="141911" y="216653"/>
                </a:lnTo>
                <a:lnTo>
                  <a:pt x="143084" y="213825"/>
                </a:lnTo>
                <a:lnTo>
                  <a:pt x="163378" y="168267"/>
                </a:lnTo>
                <a:lnTo>
                  <a:pt x="118341" y="168267"/>
                </a:lnTo>
                <a:lnTo>
                  <a:pt x="83945" y="78332"/>
                </a:lnTo>
                <a:lnTo>
                  <a:pt x="52752" y="5580"/>
                </a:lnTo>
                <a:lnTo>
                  <a:pt x="51171" y="1989"/>
                </a:lnTo>
                <a:lnTo>
                  <a:pt x="47579" y="0"/>
                </a:lnTo>
                <a:close/>
              </a:path>
              <a:path w="237490" h="217804">
                <a:moveTo>
                  <a:pt x="235416" y="0"/>
                </a:moveTo>
                <a:lnTo>
                  <a:pt x="188266" y="0"/>
                </a:lnTo>
                <a:lnTo>
                  <a:pt x="185491" y="1989"/>
                </a:lnTo>
                <a:lnTo>
                  <a:pt x="184266" y="5183"/>
                </a:lnTo>
                <a:lnTo>
                  <a:pt x="154686" y="77955"/>
                </a:lnTo>
                <a:lnTo>
                  <a:pt x="120718" y="168267"/>
                </a:lnTo>
                <a:lnTo>
                  <a:pt x="163378" y="168267"/>
                </a:lnTo>
                <a:lnTo>
                  <a:pt x="235846" y="5580"/>
                </a:lnTo>
                <a:lnTo>
                  <a:pt x="237039" y="2376"/>
                </a:lnTo>
                <a:lnTo>
                  <a:pt x="2354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701142" y="5636816"/>
            <a:ext cx="46990" cy="217804"/>
          </a:xfrm>
          <a:custGeom>
            <a:avLst/>
            <a:gdLst/>
            <a:ahLst/>
            <a:cxnLst/>
            <a:rect l="l" t="t" r="r" b="b"/>
            <a:pathLst>
              <a:path w="46990" h="217804">
                <a:moveTo>
                  <a:pt x="43977" y="0"/>
                </a:moveTo>
                <a:lnTo>
                  <a:pt x="2439" y="0"/>
                </a:lnTo>
                <a:lnTo>
                  <a:pt x="0" y="2397"/>
                </a:lnTo>
                <a:lnTo>
                  <a:pt x="0" y="215407"/>
                </a:lnTo>
                <a:lnTo>
                  <a:pt x="2439" y="217804"/>
                </a:lnTo>
                <a:lnTo>
                  <a:pt x="44386" y="217804"/>
                </a:lnTo>
                <a:lnTo>
                  <a:pt x="46396" y="215836"/>
                </a:lnTo>
                <a:lnTo>
                  <a:pt x="46396" y="2397"/>
                </a:lnTo>
                <a:lnTo>
                  <a:pt x="43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875449" y="5636816"/>
            <a:ext cx="176530" cy="217804"/>
          </a:xfrm>
          <a:custGeom>
            <a:avLst/>
            <a:gdLst/>
            <a:ahLst/>
            <a:cxnLst/>
            <a:rect l="l" t="t" r="r" b="b"/>
            <a:pathLst>
              <a:path w="176529" h="217804">
                <a:moveTo>
                  <a:pt x="170664" y="0"/>
                </a:moveTo>
                <a:lnTo>
                  <a:pt x="2827" y="0"/>
                </a:lnTo>
                <a:lnTo>
                  <a:pt x="0" y="2397"/>
                </a:lnTo>
                <a:lnTo>
                  <a:pt x="0" y="215836"/>
                </a:lnTo>
                <a:lnTo>
                  <a:pt x="2010" y="217804"/>
                </a:lnTo>
                <a:lnTo>
                  <a:pt x="173848" y="217804"/>
                </a:lnTo>
                <a:lnTo>
                  <a:pt x="176214" y="215407"/>
                </a:lnTo>
                <a:lnTo>
                  <a:pt x="176214" y="176622"/>
                </a:lnTo>
                <a:lnTo>
                  <a:pt x="174225" y="174246"/>
                </a:lnTo>
                <a:lnTo>
                  <a:pt x="46354" y="174246"/>
                </a:lnTo>
                <a:lnTo>
                  <a:pt x="46354" y="127085"/>
                </a:lnTo>
                <a:lnTo>
                  <a:pt x="156267" y="127085"/>
                </a:lnTo>
                <a:lnTo>
                  <a:pt x="158246" y="124687"/>
                </a:lnTo>
                <a:lnTo>
                  <a:pt x="158246" y="86311"/>
                </a:lnTo>
                <a:lnTo>
                  <a:pt x="156267" y="83945"/>
                </a:lnTo>
                <a:lnTo>
                  <a:pt x="46354" y="83945"/>
                </a:lnTo>
                <a:lnTo>
                  <a:pt x="46354" y="43140"/>
                </a:lnTo>
                <a:lnTo>
                  <a:pt x="170664" y="43140"/>
                </a:lnTo>
                <a:lnTo>
                  <a:pt x="173052" y="40752"/>
                </a:lnTo>
                <a:lnTo>
                  <a:pt x="173052" y="2397"/>
                </a:lnTo>
                <a:lnTo>
                  <a:pt x="170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161222" y="5636816"/>
            <a:ext cx="319405" cy="217804"/>
          </a:xfrm>
          <a:custGeom>
            <a:avLst/>
            <a:gdLst/>
            <a:ahLst/>
            <a:cxnLst/>
            <a:rect l="l" t="t" r="r" b="b"/>
            <a:pathLst>
              <a:path w="319404" h="217804">
                <a:moveTo>
                  <a:pt x="48773" y="0"/>
                </a:moveTo>
                <a:lnTo>
                  <a:pt x="1622" y="0"/>
                </a:lnTo>
                <a:lnTo>
                  <a:pt x="0" y="2397"/>
                </a:lnTo>
                <a:lnTo>
                  <a:pt x="806" y="4795"/>
                </a:lnTo>
                <a:lnTo>
                  <a:pt x="69558" y="213396"/>
                </a:lnTo>
                <a:lnTo>
                  <a:pt x="70374" y="216223"/>
                </a:lnTo>
                <a:lnTo>
                  <a:pt x="72772" y="217804"/>
                </a:lnTo>
                <a:lnTo>
                  <a:pt x="120320" y="217804"/>
                </a:lnTo>
                <a:lnTo>
                  <a:pt x="122310" y="216223"/>
                </a:lnTo>
                <a:lnTo>
                  <a:pt x="122718" y="214213"/>
                </a:lnTo>
                <a:lnTo>
                  <a:pt x="136384" y="161052"/>
                </a:lnTo>
                <a:lnTo>
                  <a:pt x="94740" y="161052"/>
                </a:lnTo>
                <a:lnTo>
                  <a:pt x="51139" y="3591"/>
                </a:lnTo>
                <a:lnTo>
                  <a:pt x="50762" y="1560"/>
                </a:lnTo>
                <a:lnTo>
                  <a:pt x="48773" y="0"/>
                </a:lnTo>
                <a:close/>
              </a:path>
              <a:path w="319404" h="217804">
                <a:moveTo>
                  <a:pt x="202463" y="74332"/>
                </a:moveTo>
                <a:lnTo>
                  <a:pt x="161481" y="74332"/>
                </a:lnTo>
                <a:lnTo>
                  <a:pt x="197459" y="213825"/>
                </a:lnTo>
                <a:lnTo>
                  <a:pt x="198255" y="216600"/>
                </a:lnTo>
                <a:lnTo>
                  <a:pt x="200213" y="217804"/>
                </a:lnTo>
                <a:lnTo>
                  <a:pt x="247406" y="217804"/>
                </a:lnTo>
                <a:lnTo>
                  <a:pt x="249803" y="216223"/>
                </a:lnTo>
                <a:lnTo>
                  <a:pt x="250620" y="213396"/>
                </a:lnTo>
                <a:lnTo>
                  <a:pt x="268098" y="159827"/>
                </a:lnTo>
                <a:lnTo>
                  <a:pt x="225417" y="159827"/>
                </a:lnTo>
                <a:lnTo>
                  <a:pt x="202463" y="74332"/>
                </a:lnTo>
                <a:close/>
              </a:path>
              <a:path w="319404" h="217804">
                <a:moveTo>
                  <a:pt x="181052" y="0"/>
                </a:moveTo>
                <a:lnTo>
                  <a:pt x="140278" y="0"/>
                </a:lnTo>
                <a:lnTo>
                  <a:pt x="138309" y="1172"/>
                </a:lnTo>
                <a:lnTo>
                  <a:pt x="137503" y="3591"/>
                </a:lnTo>
                <a:lnTo>
                  <a:pt x="97515" y="161052"/>
                </a:lnTo>
                <a:lnTo>
                  <a:pt x="136384" y="161052"/>
                </a:lnTo>
                <a:lnTo>
                  <a:pt x="158675" y="74332"/>
                </a:lnTo>
                <a:lnTo>
                  <a:pt x="202463" y="74332"/>
                </a:lnTo>
                <a:lnTo>
                  <a:pt x="183470" y="3591"/>
                </a:lnTo>
                <a:lnTo>
                  <a:pt x="182633" y="1172"/>
                </a:lnTo>
                <a:lnTo>
                  <a:pt x="181052" y="0"/>
                </a:lnTo>
                <a:close/>
              </a:path>
              <a:path w="319404" h="217804">
                <a:moveTo>
                  <a:pt x="317739" y="0"/>
                </a:moveTo>
                <a:lnTo>
                  <a:pt x="272588" y="0"/>
                </a:lnTo>
                <a:lnTo>
                  <a:pt x="270976" y="1560"/>
                </a:lnTo>
                <a:lnTo>
                  <a:pt x="270211" y="3978"/>
                </a:lnTo>
                <a:lnTo>
                  <a:pt x="228244" y="159827"/>
                </a:lnTo>
                <a:lnTo>
                  <a:pt x="268098" y="159827"/>
                </a:lnTo>
                <a:lnTo>
                  <a:pt x="318555" y="5172"/>
                </a:lnTo>
                <a:lnTo>
                  <a:pt x="319372" y="2397"/>
                </a:lnTo>
                <a:lnTo>
                  <a:pt x="317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329589" y="3337594"/>
            <a:ext cx="3491865" cy="2967990"/>
          </a:xfrm>
          <a:custGeom>
            <a:avLst/>
            <a:gdLst/>
            <a:ahLst/>
            <a:cxnLst/>
            <a:rect l="l" t="t" r="r" b="b"/>
            <a:pathLst>
              <a:path w="3491865" h="2967990">
                <a:moveTo>
                  <a:pt x="0" y="52354"/>
                </a:moveTo>
                <a:lnTo>
                  <a:pt x="0" y="2915481"/>
                </a:lnTo>
                <a:lnTo>
                  <a:pt x="0" y="2967836"/>
                </a:lnTo>
                <a:lnTo>
                  <a:pt x="52354" y="2967836"/>
                </a:lnTo>
                <a:lnTo>
                  <a:pt x="3439267" y="2967836"/>
                </a:lnTo>
                <a:lnTo>
                  <a:pt x="3491621" y="2967836"/>
                </a:lnTo>
                <a:lnTo>
                  <a:pt x="3491621" y="2915481"/>
                </a:lnTo>
                <a:lnTo>
                  <a:pt x="3491621" y="52354"/>
                </a:lnTo>
                <a:lnTo>
                  <a:pt x="3491621" y="0"/>
                </a:lnTo>
                <a:lnTo>
                  <a:pt x="3439267" y="0"/>
                </a:lnTo>
                <a:lnTo>
                  <a:pt x="52354" y="0"/>
                </a:lnTo>
                <a:lnTo>
                  <a:pt x="0" y="0"/>
                </a:lnTo>
                <a:lnTo>
                  <a:pt x="0" y="52354"/>
                </a:lnTo>
                <a:close/>
              </a:path>
            </a:pathLst>
          </a:custGeom>
          <a:ln w="1047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9591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562" y="11001003"/>
            <a:ext cx="15240" cy="11430"/>
          </a:xfrm>
          <a:custGeom>
            <a:avLst/>
            <a:gdLst/>
            <a:ahLst/>
            <a:cxnLst/>
            <a:rect l="l" t="t" r="r" b="b"/>
            <a:pathLst>
              <a:path w="15240" h="11429">
                <a:moveTo>
                  <a:pt x="0" y="11429"/>
                </a:moveTo>
                <a:lnTo>
                  <a:pt x="14943" y="11429"/>
                </a:lnTo>
                <a:lnTo>
                  <a:pt x="14943" y="0"/>
                </a:lnTo>
                <a:lnTo>
                  <a:pt x="0" y="0"/>
                </a:lnTo>
                <a:lnTo>
                  <a:pt x="0" y="114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927887" y="695684"/>
            <a:ext cx="8286260" cy="8286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081457" y="1026527"/>
            <a:ext cx="7886012" cy="7912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351061" y="1446655"/>
            <a:ext cx="4801896" cy="4260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927887" y="695684"/>
            <a:ext cx="8286260" cy="83138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02733" y="0"/>
            <a:ext cx="6701366" cy="47918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01366" y="4733468"/>
            <a:ext cx="6701366" cy="4869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796712"/>
            <a:ext cx="6701366" cy="4806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02733" y="4807183"/>
            <a:ext cx="6701366" cy="48061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3402733" cy="48061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538855" y="4764252"/>
            <a:ext cx="6565265" cy="104775"/>
          </a:xfrm>
          <a:custGeom>
            <a:avLst/>
            <a:gdLst/>
            <a:ahLst/>
            <a:cxnLst/>
            <a:rect l="l" t="t" r="r" b="b"/>
            <a:pathLst>
              <a:path w="6565265" h="104775">
                <a:moveTo>
                  <a:pt x="0" y="104708"/>
                </a:moveTo>
                <a:lnTo>
                  <a:pt x="6565245" y="104708"/>
                </a:lnTo>
                <a:lnTo>
                  <a:pt x="6565245" y="0"/>
                </a:lnTo>
                <a:lnTo>
                  <a:pt x="0" y="0"/>
                </a:lnTo>
                <a:lnTo>
                  <a:pt x="0" y="104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785133" y="4764253"/>
            <a:ext cx="6649084" cy="104775"/>
          </a:xfrm>
          <a:custGeom>
            <a:avLst/>
            <a:gdLst/>
            <a:ahLst/>
            <a:cxnLst/>
            <a:rect l="l" t="t" r="r" b="b"/>
            <a:pathLst>
              <a:path w="6649084" h="104775">
                <a:moveTo>
                  <a:pt x="0" y="104708"/>
                </a:moveTo>
                <a:lnTo>
                  <a:pt x="6649012" y="104708"/>
                </a:lnTo>
                <a:lnTo>
                  <a:pt x="6649012" y="0"/>
                </a:lnTo>
                <a:lnTo>
                  <a:pt x="0" y="0"/>
                </a:lnTo>
                <a:lnTo>
                  <a:pt x="0" y="104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0" y="4764253"/>
            <a:ext cx="6680834" cy="104775"/>
          </a:xfrm>
          <a:custGeom>
            <a:avLst/>
            <a:gdLst/>
            <a:ahLst/>
            <a:cxnLst/>
            <a:rect l="l" t="t" r="r" b="b"/>
            <a:pathLst>
              <a:path w="6680834" h="104775">
                <a:moveTo>
                  <a:pt x="0" y="104708"/>
                </a:moveTo>
                <a:lnTo>
                  <a:pt x="6680424" y="104708"/>
                </a:lnTo>
                <a:lnTo>
                  <a:pt x="6680424" y="0"/>
                </a:lnTo>
                <a:lnTo>
                  <a:pt x="0" y="0"/>
                </a:lnTo>
                <a:lnTo>
                  <a:pt x="0" y="104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434145" y="0"/>
            <a:ext cx="104775" cy="9601835"/>
          </a:xfrm>
          <a:custGeom>
            <a:avLst/>
            <a:gdLst/>
            <a:ahLst/>
            <a:cxnLst/>
            <a:rect l="l" t="t" r="r" b="b"/>
            <a:pathLst>
              <a:path w="104775" h="9601835">
                <a:moveTo>
                  <a:pt x="0" y="9601800"/>
                </a:moveTo>
                <a:lnTo>
                  <a:pt x="104708" y="9601800"/>
                </a:lnTo>
                <a:lnTo>
                  <a:pt x="104708" y="0"/>
                </a:lnTo>
                <a:lnTo>
                  <a:pt x="0" y="0"/>
                </a:lnTo>
                <a:lnTo>
                  <a:pt x="0" y="9601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80424" y="0"/>
            <a:ext cx="104775" cy="9613900"/>
          </a:xfrm>
          <a:custGeom>
            <a:avLst/>
            <a:gdLst/>
            <a:ahLst/>
            <a:cxnLst/>
            <a:rect l="l" t="t" r="r" b="b"/>
            <a:pathLst>
              <a:path w="104775" h="9613900">
                <a:moveTo>
                  <a:pt x="0" y="9613320"/>
                </a:moveTo>
                <a:lnTo>
                  <a:pt x="104708" y="9613320"/>
                </a:lnTo>
                <a:lnTo>
                  <a:pt x="104708" y="0"/>
                </a:lnTo>
                <a:lnTo>
                  <a:pt x="0" y="0"/>
                </a:lnTo>
                <a:lnTo>
                  <a:pt x="0" y="9613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37129" y="1884759"/>
            <a:ext cx="3212875" cy="41775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949834" y="1884759"/>
            <a:ext cx="3212907" cy="41775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454073" y="1884759"/>
            <a:ext cx="3212896" cy="41775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941367" y="1884759"/>
            <a:ext cx="3212896" cy="41775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445606" y="1884759"/>
            <a:ext cx="3212896" cy="41775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44563" y="6302520"/>
            <a:ext cx="2343740" cy="20113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46276" y="6468359"/>
            <a:ext cx="1924050" cy="1334135"/>
          </a:xfrm>
          <a:custGeom>
            <a:avLst/>
            <a:gdLst/>
            <a:ahLst/>
            <a:cxnLst/>
            <a:rect l="l" t="t" r="r" b="b"/>
            <a:pathLst>
              <a:path w="1924050" h="1334134">
                <a:moveTo>
                  <a:pt x="154927" y="944620"/>
                </a:moveTo>
                <a:lnTo>
                  <a:pt x="91863" y="955019"/>
                </a:lnTo>
                <a:lnTo>
                  <a:pt x="42511" y="986189"/>
                </a:lnTo>
                <a:lnTo>
                  <a:pt x="10630" y="1034366"/>
                </a:lnTo>
                <a:lnTo>
                  <a:pt x="0" y="1095767"/>
                </a:lnTo>
                <a:lnTo>
                  <a:pt x="5784" y="1148495"/>
                </a:lnTo>
                <a:lnTo>
                  <a:pt x="23139" y="1195196"/>
                </a:lnTo>
                <a:lnTo>
                  <a:pt x="52067" y="1235870"/>
                </a:lnTo>
                <a:lnTo>
                  <a:pt x="92573" y="1270516"/>
                </a:lnTo>
                <a:lnTo>
                  <a:pt x="132389" y="1293299"/>
                </a:lnTo>
                <a:lnTo>
                  <a:pt x="177803" y="1311021"/>
                </a:lnTo>
                <a:lnTo>
                  <a:pt x="228814" y="1323682"/>
                </a:lnTo>
                <a:lnTo>
                  <a:pt x="285421" y="1331279"/>
                </a:lnTo>
                <a:lnTo>
                  <a:pt x="347622" y="1333812"/>
                </a:lnTo>
                <a:lnTo>
                  <a:pt x="401197" y="1331953"/>
                </a:lnTo>
                <a:lnTo>
                  <a:pt x="452353" y="1326373"/>
                </a:lnTo>
                <a:lnTo>
                  <a:pt x="501091" y="1317075"/>
                </a:lnTo>
                <a:lnTo>
                  <a:pt x="547408" y="1304057"/>
                </a:lnTo>
                <a:lnTo>
                  <a:pt x="563508" y="1297918"/>
                </a:lnTo>
                <a:lnTo>
                  <a:pt x="298504" y="1297918"/>
                </a:lnTo>
                <a:lnTo>
                  <a:pt x="268090" y="1296146"/>
                </a:lnTo>
                <a:lnTo>
                  <a:pt x="206221" y="1281971"/>
                </a:lnTo>
                <a:lnTo>
                  <a:pt x="147064" y="1255527"/>
                </a:lnTo>
                <a:lnTo>
                  <a:pt x="115425" y="1228141"/>
                </a:lnTo>
                <a:lnTo>
                  <a:pt x="111473" y="1214790"/>
                </a:lnTo>
                <a:lnTo>
                  <a:pt x="114422" y="1206407"/>
                </a:lnTo>
                <a:lnTo>
                  <a:pt x="123273" y="1198264"/>
                </a:lnTo>
                <a:lnTo>
                  <a:pt x="138030" y="1190353"/>
                </a:lnTo>
                <a:lnTo>
                  <a:pt x="158696" y="1182665"/>
                </a:lnTo>
                <a:lnTo>
                  <a:pt x="209111" y="1160116"/>
                </a:lnTo>
                <a:lnTo>
                  <a:pt x="245128" y="1132138"/>
                </a:lnTo>
                <a:lnTo>
                  <a:pt x="266743" y="1098726"/>
                </a:lnTo>
                <a:lnTo>
                  <a:pt x="273949" y="1059873"/>
                </a:lnTo>
                <a:lnTo>
                  <a:pt x="266510" y="1009459"/>
                </a:lnTo>
                <a:lnTo>
                  <a:pt x="244194" y="973441"/>
                </a:lnTo>
                <a:lnTo>
                  <a:pt x="206999" y="951826"/>
                </a:lnTo>
                <a:lnTo>
                  <a:pt x="154927" y="944620"/>
                </a:lnTo>
                <a:close/>
              </a:path>
              <a:path w="1924050" h="1334134">
                <a:moveTo>
                  <a:pt x="409966" y="536549"/>
                </a:moveTo>
                <a:lnTo>
                  <a:pt x="351623" y="538967"/>
                </a:lnTo>
                <a:lnTo>
                  <a:pt x="296000" y="546223"/>
                </a:lnTo>
                <a:lnTo>
                  <a:pt x="243100" y="558315"/>
                </a:lnTo>
                <a:lnTo>
                  <a:pt x="192923" y="575244"/>
                </a:lnTo>
                <a:lnTo>
                  <a:pt x="145472" y="597008"/>
                </a:lnTo>
                <a:lnTo>
                  <a:pt x="313623" y="597008"/>
                </a:lnTo>
                <a:lnTo>
                  <a:pt x="365327" y="602381"/>
                </a:lnTo>
                <a:lnTo>
                  <a:pt x="410899" y="618499"/>
                </a:lnTo>
                <a:lnTo>
                  <a:pt x="450355" y="645377"/>
                </a:lnTo>
                <a:lnTo>
                  <a:pt x="483650" y="682963"/>
                </a:lnTo>
                <a:lnTo>
                  <a:pt x="505410" y="720115"/>
                </a:lnTo>
                <a:lnTo>
                  <a:pt x="522337" y="762779"/>
                </a:lnTo>
                <a:lnTo>
                  <a:pt x="534431" y="810955"/>
                </a:lnTo>
                <a:lnTo>
                  <a:pt x="541689" y="864644"/>
                </a:lnTo>
                <a:lnTo>
                  <a:pt x="544109" y="923846"/>
                </a:lnTo>
                <a:lnTo>
                  <a:pt x="542244" y="978631"/>
                </a:lnTo>
                <a:lnTo>
                  <a:pt x="536652" y="1029639"/>
                </a:lnTo>
                <a:lnTo>
                  <a:pt x="527334" y="1076870"/>
                </a:lnTo>
                <a:lnTo>
                  <a:pt x="514292" y="1120322"/>
                </a:lnTo>
                <a:lnTo>
                  <a:pt x="497528" y="1159996"/>
                </a:lnTo>
                <a:lnTo>
                  <a:pt x="477043" y="1195890"/>
                </a:lnTo>
                <a:lnTo>
                  <a:pt x="440723" y="1240527"/>
                </a:lnTo>
                <a:lnTo>
                  <a:pt x="398862" y="1272411"/>
                </a:lnTo>
                <a:lnTo>
                  <a:pt x="351456" y="1291541"/>
                </a:lnTo>
                <a:lnTo>
                  <a:pt x="298504" y="1297918"/>
                </a:lnTo>
                <a:lnTo>
                  <a:pt x="563508" y="1297918"/>
                </a:lnTo>
                <a:lnTo>
                  <a:pt x="632782" y="1266862"/>
                </a:lnTo>
                <a:lnTo>
                  <a:pt x="671837" y="1242686"/>
                </a:lnTo>
                <a:lnTo>
                  <a:pt x="708470" y="1214790"/>
                </a:lnTo>
                <a:lnTo>
                  <a:pt x="746064" y="1179435"/>
                </a:lnTo>
                <a:lnTo>
                  <a:pt x="777873" y="1141383"/>
                </a:lnTo>
                <a:lnTo>
                  <a:pt x="803898" y="1100632"/>
                </a:lnTo>
                <a:lnTo>
                  <a:pt x="824139" y="1057181"/>
                </a:lnTo>
                <a:lnTo>
                  <a:pt x="838597" y="1011030"/>
                </a:lnTo>
                <a:lnTo>
                  <a:pt x="847271" y="962177"/>
                </a:lnTo>
                <a:lnTo>
                  <a:pt x="850162" y="910621"/>
                </a:lnTo>
                <a:lnTo>
                  <a:pt x="846829" y="855831"/>
                </a:lnTo>
                <a:lnTo>
                  <a:pt x="836830" y="804820"/>
                </a:lnTo>
                <a:lnTo>
                  <a:pt x="820167" y="757588"/>
                </a:lnTo>
                <a:lnTo>
                  <a:pt x="796840" y="714134"/>
                </a:lnTo>
                <a:lnTo>
                  <a:pt x="766849" y="674461"/>
                </a:lnTo>
                <a:lnTo>
                  <a:pt x="730197" y="638566"/>
                </a:lnTo>
                <a:lnTo>
                  <a:pt x="694275" y="611502"/>
                </a:lnTo>
                <a:lnTo>
                  <a:pt x="655078" y="588600"/>
                </a:lnTo>
                <a:lnTo>
                  <a:pt x="612607" y="569862"/>
                </a:lnTo>
                <a:lnTo>
                  <a:pt x="566860" y="555288"/>
                </a:lnTo>
                <a:lnTo>
                  <a:pt x="517837" y="544877"/>
                </a:lnTo>
                <a:lnTo>
                  <a:pt x="465540" y="538631"/>
                </a:lnTo>
                <a:lnTo>
                  <a:pt x="409966" y="536549"/>
                </a:lnTo>
                <a:close/>
              </a:path>
              <a:path w="1924050" h="1334134">
                <a:moveTo>
                  <a:pt x="740584" y="0"/>
                </a:moveTo>
                <a:lnTo>
                  <a:pt x="733844" y="1654"/>
                </a:lnTo>
                <a:lnTo>
                  <a:pt x="728764" y="6616"/>
                </a:lnTo>
                <a:lnTo>
                  <a:pt x="725343" y="14882"/>
                </a:lnTo>
                <a:lnTo>
                  <a:pt x="723580" y="26449"/>
                </a:lnTo>
                <a:lnTo>
                  <a:pt x="718504" y="47946"/>
                </a:lnTo>
                <a:lnTo>
                  <a:pt x="708936" y="63295"/>
                </a:lnTo>
                <a:lnTo>
                  <a:pt x="694884" y="72500"/>
                </a:lnTo>
                <a:lnTo>
                  <a:pt x="676356" y="75568"/>
                </a:lnTo>
                <a:lnTo>
                  <a:pt x="251499" y="76285"/>
                </a:lnTo>
                <a:lnTo>
                  <a:pt x="187975" y="80292"/>
                </a:lnTo>
                <a:lnTo>
                  <a:pt x="147599" y="87591"/>
                </a:lnTo>
                <a:lnTo>
                  <a:pt x="124008" y="131669"/>
                </a:lnTo>
                <a:lnTo>
                  <a:pt x="118406" y="201978"/>
                </a:lnTo>
                <a:lnTo>
                  <a:pt x="115887" y="250942"/>
                </a:lnTo>
                <a:lnTo>
                  <a:pt x="113556" y="309111"/>
                </a:lnTo>
                <a:lnTo>
                  <a:pt x="111413" y="376486"/>
                </a:lnTo>
                <a:lnTo>
                  <a:pt x="109459" y="453067"/>
                </a:lnTo>
                <a:lnTo>
                  <a:pt x="107689" y="538967"/>
                </a:lnTo>
                <a:lnTo>
                  <a:pt x="106625" y="577596"/>
                </a:lnTo>
                <a:lnTo>
                  <a:pt x="105324" y="612798"/>
                </a:lnTo>
                <a:lnTo>
                  <a:pt x="103791" y="644458"/>
                </a:lnTo>
                <a:lnTo>
                  <a:pt x="102028" y="672576"/>
                </a:lnTo>
                <a:lnTo>
                  <a:pt x="143763" y="645360"/>
                </a:lnTo>
                <a:lnTo>
                  <a:pt x="185745" y="624218"/>
                </a:lnTo>
                <a:lnTo>
                  <a:pt x="228067" y="609102"/>
                </a:lnTo>
                <a:lnTo>
                  <a:pt x="270694" y="600032"/>
                </a:lnTo>
                <a:lnTo>
                  <a:pt x="313623" y="597008"/>
                </a:lnTo>
                <a:lnTo>
                  <a:pt x="145472" y="597008"/>
                </a:lnTo>
                <a:lnTo>
                  <a:pt x="146834" y="536400"/>
                </a:lnTo>
                <a:lnTo>
                  <a:pt x="148407" y="480513"/>
                </a:lnTo>
                <a:lnTo>
                  <a:pt x="150191" y="429345"/>
                </a:lnTo>
                <a:lnTo>
                  <a:pt x="152187" y="382898"/>
                </a:lnTo>
                <a:lnTo>
                  <a:pt x="154394" y="341172"/>
                </a:lnTo>
                <a:lnTo>
                  <a:pt x="156811" y="304168"/>
                </a:lnTo>
                <a:lnTo>
                  <a:pt x="593228" y="304168"/>
                </a:lnTo>
                <a:lnTo>
                  <a:pt x="621323" y="303580"/>
                </a:lnTo>
                <a:lnTo>
                  <a:pt x="664775" y="298863"/>
                </a:lnTo>
                <a:lnTo>
                  <a:pt x="713194" y="271589"/>
                </a:lnTo>
                <a:lnTo>
                  <a:pt x="733035" y="232380"/>
                </a:lnTo>
                <a:lnTo>
                  <a:pt x="742121" y="191764"/>
                </a:lnTo>
                <a:lnTo>
                  <a:pt x="748613" y="143593"/>
                </a:lnTo>
                <a:lnTo>
                  <a:pt x="752510" y="87862"/>
                </a:lnTo>
                <a:lnTo>
                  <a:pt x="753809" y="24564"/>
                </a:lnTo>
                <a:lnTo>
                  <a:pt x="752980" y="13826"/>
                </a:lnTo>
                <a:lnTo>
                  <a:pt x="750495" y="6149"/>
                </a:lnTo>
                <a:lnTo>
                  <a:pt x="746361" y="1538"/>
                </a:lnTo>
                <a:lnTo>
                  <a:pt x="740584" y="0"/>
                </a:lnTo>
                <a:close/>
              </a:path>
              <a:path w="1924050" h="1334134">
                <a:moveTo>
                  <a:pt x="1447348" y="51014"/>
                </a:moveTo>
                <a:lnTo>
                  <a:pt x="1395655" y="53795"/>
                </a:lnTo>
                <a:lnTo>
                  <a:pt x="1346373" y="62140"/>
                </a:lnTo>
                <a:lnTo>
                  <a:pt x="1299506" y="76047"/>
                </a:lnTo>
                <a:lnTo>
                  <a:pt x="1255055" y="95516"/>
                </a:lnTo>
                <a:lnTo>
                  <a:pt x="1213022" y="120546"/>
                </a:lnTo>
                <a:lnTo>
                  <a:pt x="1173409" y="151136"/>
                </a:lnTo>
                <a:lnTo>
                  <a:pt x="1138102" y="184072"/>
                </a:lnTo>
                <a:lnTo>
                  <a:pt x="1105866" y="219263"/>
                </a:lnTo>
                <a:lnTo>
                  <a:pt x="1076701" y="256710"/>
                </a:lnTo>
                <a:lnTo>
                  <a:pt x="1050605" y="296413"/>
                </a:lnTo>
                <a:lnTo>
                  <a:pt x="1027581" y="338372"/>
                </a:lnTo>
                <a:lnTo>
                  <a:pt x="1007626" y="382586"/>
                </a:lnTo>
                <a:lnTo>
                  <a:pt x="990741" y="429056"/>
                </a:lnTo>
                <a:lnTo>
                  <a:pt x="976927" y="477782"/>
                </a:lnTo>
                <a:lnTo>
                  <a:pt x="966182" y="528764"/>
                </a:lnTo>
                <a:lnTo>
                  <a:pt x="958508" y="582002"/>
                </a:lnTo>
                <a:lnTo>
                  <a:pt x="953903" y="637496"/>
                </a:lnTo>
                <a:lnTo>
                  <a:pt x="952368" y="695245"/>
                </a:lnTo>
                <a:lnTo>
                  <a:pt x="953823" y="747375"/>
                </a:lnTo>
                <a:lnTo>
                  <a:pt x="958185" y="797953"/>
                </a:lnTo>
                <a:lnTo>
                  <a:pt x="965457" y="846980"/>
                </a:lnTo>
                <a:lnTo>
                  <a:pt x="975638" y="894456"/>
                </a:lnTo>
                <a:lnTo>
                  <a:pt x="988729" y="940382"/>
                </a:lnTo>
                <a:lnTo>
                  <a:pt x="1004729" y="984758"/>
                </a:lnTo>
                <a:lnTo>
                  <a:pt x="1023640" y="1027585"/>
                </a:lnTo>
                <a:lnTo>
                  <a:pt x="1045462" y="1068862"/>
                </a:lnTo>
                <a:lnTo>
                  <a:pt x="1070196" y="1108591"/>
                </a:lnTo>
                <a:lnTo>
                  <a:pt x="1097840" y="1146771"/>
                </a:lnTo>
                <a:lnTo>
                  <a:pt x="1135149" y="1190610"/>
                </a:lnTo>
                <a:lnTo>
                  <a:pt x="1174348" y="1228603"/>
                </a:lnTo>
                <a:lnTo>
                  <a:pt x="1215437" y="1260751"/>
                </a:lnTo>
                <a:lnTo>
                  <a:pt x="1258415" y="1287053"/>
                </a:lnTo>
                <a:lnTo>
                  <a:pt x="1303284" y="1307511"/>
                </a:lnTo>
                <a:lnTo>
                  <a:pt x="1350043" y="1322123"/>
                </a:lnTo>
                <a:lnTo>
                  <a:pt x="1398693" y="1330890"/>
                </a:lnTo>
                <a:lnTo>
                  <a:pt x="1449233" y="1333812"/>
                </a:lnTo>
                <a:lnTo>
                  <a:pt x="1499589" y="1331038"/>
                </a:lnTo>
                <a:lnTo>
                  <a:pt x="1547702" y="1322713"/>
                </a:lnTo>
                <a:lnTo>
                  <a:pt x="1593573" y="1308840"/>
                </a:lnTo>
                <a:lnTo>
                  <a:pt x="1609638" y="1301688"/>
                </a:lnTo>
                <a:lnTo>
                  <a:pt x="1451128" y="1301688"/>
                </a:lnTo>
                <a:lnTo>
                  <a:pt x="1421249" y="1297309"/>
                </a:lnTo>
                <a:lnTo>
                  <a:pt x="1369290" y="1262262"/>
                </a:lnTo>
                <a:lnTo>
                  <a:pt x="1333935" y="1206372"/>
                </a:lnTo>
                <a:lnTo>
                  <a:pt x="1310840" y="1142994"/>
                </a:lnTo>
                <a:lnTo>
                  <a:pt x="1301026" y="1104828"/>
                </a:lnTo>
                <a:lnTo>
                  <a:pt x="1292367" y="1062346"/>
                </a:lnTo>
                <a:lnTo>
                  <a:pt x="1284864" y="1015546"/>
                </a:lnTo>
                <a:lnTo>
                  <a:pt x="1278514" y="964429"/>
                </a:lnTo>
                <a:lnTo>
                  <a:pt x="1273320" y="908994"/>
                </a:lnTo>
                <a:lnTo>
                  <a:pt x="1269280" y="849242"/>
                </a:lnTo>
                <a:lnTo>
                  <a:pt x="1266395" y="785174"/>
                </a:lnTo>
                <a:lnTo>
                  <a:pt x="1264664" y="716788"/>
                </a:lnTo>
                <a:lnTo>
                  <a:pt x="1264146" y="651524"/>
                </a:lnTo>
                <a:lnTo>
                  <a:pt x="1264145" y="637496"/>
                </a:lnTo>
                <a:lnTo>
                  <a:pt x="1264623" y="583021"/>
                </a:lnTo>
                <a:lnTo>
                  <a:pt x="1266231" y="525327"/>
                </a:lnTo>
                <a:lnTo>
                  <a:pt x="1268912" y="471002"/>
                </a:lnTo>
                <a:lnTo>
                  <a:pt x="1272666" y="420046"/>
                </a:lnTo>
                <a:lnTo>
                  <a:pt x="1277493" y="372459"/>
                </a:lnTo>
                <a:lnTo>
                  <a:pt x="1283393" y="328239"/>
                </a:lnTo>
                <a:lnTo>
                  <a:pt x="1290368" y="287387"/>
                </a:lnTo>
                <a:lnTo>
                  <a:pt x="1298417" y="249902"/>
                </a:lnTo>
                <a:lnTo>
                  <a:pt x="1330921" y="157747"/>
                </a:lnTo>
                <a:lnTo>
                  <a:pt x="1361387" y="116292"/>
                </a:lnTo>
                <a:lnTo>
                  <a:pt x="1398937" y="91419"/>
                </a:lnTo>
                <a:lnTo>
                  <a:pt x="1443568" y="83128"/>
                </a:lnTo>
                <a:lnTo>
                  <a:pt x="1612809" y="83128"/>
                </a:lnTo>
                <a:lnTo>
                  <a:pt x="1603989" y="78903"/>
                </a:lnTo>
                <a:lnTo>
                  <a:pt x="1555247" y="63410"/>
                </a:lnTo>
                <a:lnTo>
                  <a:pt x="1503034" y="54113"/>
                </a:lnTo>
                <a:lnTo>
                  <a:pt x="1447348" y="51014"/>
                </a:lnTo>
                <a:close/>
              </a:path>
              <a:path w="1924050" h="1334134">
                <a:moveTo>
                  <a:pt x="1612809" y="83128"/>
                </a:moveTo>
                <a:lnTo>
                  <a:pt x="1443568" y="83128"/>
                </a:lnTo>
                <a:lnTo>
                  <a:pt x="1478749" y="87395"/>
                </a:lnTo>
                <a:lnTo>
                  <a:pt x="1508743" y="100191"/>
                </a:lnTo>
                <a:lnTo>
                  <a:pt x="1553146" y="151346"/>
                </a:lnTo>
                <a:lnTo>
                  <a:pt x="1574222" y="210335"/>
                </a:lnTo>
                <a:lnTo>
                  <a:pt x="1583006" y="248242"/>
                </a:lnTo>
                <a:lnTo>
                  <a:pt x="1590619" y="291758"/>
                </a:lnTo>
                <a:lnTo>
                  <a:pt x="1597062" y="340882"/>
                </a:lnTo>
                <a:lnTo>
                  <a:pt x="1602334" y="395614"/>
                </a:lnTo>
                <a:lnTo>
                  <a:pt x="1606436" y="455955"/>
                </a:lnTo>
                <a:lnTo>
                  <a:pt x="1609365" y="521904"/>
                </a:lnTo>
                <a:lnTo>
                  <a:pt x="1611123" y="593462"/>
                </a:lnTo>
                <a:lnTo>
                  <a:pt x="1611710" y="670628"/>
                </a:lnTo>
                <a:lnTo>
                  <a:pt x="1611370" y="739385"/>
                </a:lnTo>
                <a:lnTo>
                  <a:pt x="1610350" y="803895"/>
                </a:lnTo>
                <a:lnTo>
                  <a:pt x="1608650" y="864159"/>
                </a:lnTo>
                <a:lnTo>
                  <a:pt x="1606271" y="920178"/>
                </a:lnTo>
                <a:lnTo>
                  <a:pt x="1603211" y="971952"/>
                </a:lnTo>
                <a:lnTo>
                  <a:pt x="1599471" y="1019480"/>
                </a:lnTo>
                <a:lnTo>
                  <a:pt x="1595052" y="1062763"/>
                </a:lnTo>
                <a:lnTo>
                  <a:pt x="1589952" y="1101802"/>
                </a:lnTo>
                <a:lnTo>
                  <a:pt x="1577711" y="1167147"/>
                </a:lnTo>
                <a:lnTo>
                  <a:pt x="1557744" y="1226013"/>
                </a:lnTo>
                <a:lnTo>
                  <a:pt x="1529992" y="1268056"/>
                </a:lnTo>
                <a:lnTo>
                  <a:pt x="1494454" y="1293280"/>
                </a:lnTo>
                <a:lnTo>
                  <a:pt x="1451128" y="1301688"/>
                </a:lnTo>
                <a:lnTo>
                  <a:pt x="1609638" y="1301688"/>
                </a:lnTo>
                <a:lnTo>
                  <a:pt x="1678590" y="1264442"/>
                </a:lnTo>
                <a:lnTo>
                  <a:pt x="1717736" y="1233917"/>
                </a:lnTo>
                <a:lnTo>
                  <a:pt x="1754641" y="1197842"/>
                </a:lnTo>
                <a:lnTo>
                  <a:pt x="1789306" y="1156216"/>
                </a:lnTo>
                <a:lnTo>
                  <a:pt x="1814789" y="1119721"/>
                </a:lnTo>
                <a:lnTo>
                  <a:pt x="1837590" y="1081260"/>
                </a:lnTo>
                <a:lnTo>
                  <a:pt x="1857709" y="1040833"/>
                </a:lnTo>
                <a:lnTo>
                  <a:pt x="1875146" y="998441"/>
                </a:lnTo>
                <a:lnTo>
                  <a:pt x="1889901" y="954083"/>
                </a:lnTo>
                <a:lnTo>
                  <a:pt x="1901974" y="907759"/>
                </a:lnTo>
                <a:lnTo>
                  <a:pt x="1911364" y="859469"/>
                </a:lnTo>
                <a:lnTo>
                  <a:pt x="1918072" y="809214"/>
                </a:lnTo>
                <a:lnTo>
                  <a:pt x="1922097" y="756992"/>
                </a:lnTo>
                <a:lnTo>
                  <a:pt x="1923438" y="702805"/>
                </a:lnTo>
                <a:lnTo>
                  <a:pt x="1922146" y="651524"/>
                </a:lnTo>
                <a:lnTo>
                  <a:pt x="1918270" y="601325"/>
                </a:lnTo>
                <a:lnTo>
                  <a:pt x="1911810" y="552205"/>
                </a:lnTo>
                <a:lnTo>
                  <a:pt x="1902768" y="504165"/>
                </a:lnTo>
                <a:lnTo>
                  <a:pt x="1891143" y="457203"/>
                </a:lnTo>
                <a:lnTo>
                  <a:pt x="1876938" y="411319"/>
                </a:lnTo>
                <a:lnTo>
                  <a:pt x="1860152" y="366512"/>
                </a:lnTo>
                <a:lnTo>
                  <a:pt x="1837865" y="316877"/>
                </a:lnTo>
                <a:lnTo>
                  <a:pt x="1813221" y="271227"/>
                </a:lnTo>
                <a:lnTo>
                  <a:pt x="1786219" y="229561"/>
                </a:lnTo>
                <a:lnTo>
                  <a:pt x="1756858" y="191878"/>
                </a:lnTo>
                <a:lnTo>
                  <a:pt x="1725138" y="158181"/>
                </a:lnTo>
                <a:lnTo>
                  <a:pt x="1691058" y="128467"/>
                </a:lnTo>
                <a:lnTo>
                  <a:pt x="1649259" y="100589"/>
                </a:lnTo>
                <a:lnTo>
                  <a:pt x="1612809" y="83128"/>
                </a:lnTo>
                <a:close/>
              </a:path>
            </a:pathLst>
          </a:custGeom>
          <a:solidFill>
            <a:srgbClr val="3F17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46276" y="6468359"/>
            <a:ext cx="850265" cy="1334135"/>
          </a:xfrm>
          <a:custGeom>
            <a:avLst/>
            <a:gdLst/>
            <a:ahLst/>
            <a:cxnLst/>
            <a:rect l="l" t="t" r="r" b="b"/>
            <a:pathLst>
              <a:path w="850264" h="1334134">
                <a:moveTo>
                  <a:pt x="730197" y="638566"/>
                </a:moveTo>
                <a:lnTo>
                  <a:pt x="694275" y="611502"/>
                </a:lnTo>
                <a:lnTo>
                  <a:pt x="655078" y="588600"/>
                </a:lnTo>
                <a:lnTo>
                  <a:pt x="612607" y="569862"/>
                </a:lnTo>
                <a:lnTo>
                  <a:pt x="566860" y="555288"/>
                </a:lnTo>
                <a:lnTo>
                  <a:pt x="517837" y="544877"/>
                </a:lnTo>
                <a:lnTo>
                  <a:pt x="465540" y="538631"/>
                </a:lnTo>
                <a:lnTo>
                  <a:pt x="409966" y="536549"/>
                </a:lnTo>
                <a:lnTo>
                  <a:pt x="351623" y="538967"/>
                </a:lnTo>
                <a:lnTo>
                  <a:pt x="296000" y="546223"/>
                </a:lnTo>
                <a:lnTo>
                  <a:pt x="243100" y="558315"/>
                </a:lnTo>
                <a:lnTo>
                  <a:pt x="192923" y="575244"/>
                </a:lnTo>
                <a:lnTo>
                  <a:pt x="145472" y="597008"/>
                </a:lnTo>
                <a:lnTo>
                  <a:pt x="146834" y="536400"/>
                </a:lnTo>
                <a:lnTo>
                  <a:pt x="148407" y="480513"/>
                </a:lnTo>
                <a:lnTo>
                  <a:pt x="150191" y="429345"/>
                </a:lnTo>
                <a:lnTo>
                  <a:pt x="152187" y="382898"/>
                </a:lnTo>
                <a:lnTo>
                  <a:pt x="154394" y="341172"/>
                </a:lnTo>
                <a:lnTo>
                  <a:pt x="156811" y="304168"/>
                </a:lnTo>
                <a:lnTo>
                  <a:pt x="493094" y="304168"/>
                </a:lnTo>
                <a:lnTo>
                  <a:pt x="561113" y="304168"/>
                </a:lnTo>
                <a:lnTo>
                  <a:pt x="593228" y="304168"/>
                </a:lnTo>
                <a:lnTo>
                  <a:pt x="621323" y="303580"/>
                </a:lnTo>
                <a:lnTo>
                  <a:pt x="664775" y="298863"/>
                </a:lnTo>
                <a:lnTo>
                  <a:pt x="713194" y="271589"/>
                </a:lnTo>
                <a:lnTo>
                  <a:pt x="733035" y="232380"/>
                </a:lnTo>
                <a:lnTo>
                  <a:pt x="742121" y="191764"/>
                </a:lnTo>
                <a:lnTo>
                  <a:pt x="748613" y="143593"/>
                </a:lnTo>
                <a:lnTo>
                  <a:pt x="752510" y="87862"/>
                </a:lnTo>
                <a:lnTo>
                  <a:pt x="753809" y="24564"/>
                </a:lnTo>
                <a:lnTo>
                  <a:pt x="752980" y="13826"/>
                </a:lnTo>
                <a:lnTo>
                  <a:pt x="750495" y="6149"/>
                </a:lnTo>
                <a:lnTo>
                  <a:pt x="746361" y="1538"/>
                </a:lnTo>
                <a:lnTo>
                  <a:pt x="740584" y="0"/>
                </a:lnTo>
                <a:lnTo>
                  <a:pt x="733844" y="1654"/>
                </a:lnTo>
                <a:lnTo>
                  <a:pt x="728764" y="6616"/>
                </a:lnTo>
                <a:lnTo>
                  <a:pt x="725343" y="14882"/>
                </a:lnTo>
                <a:lnTo>
                  <a:pt x="723580" y="26449"/>
                </a:lnTo>
                <a:lnTo>
                  <a:pt x="718504" y="47946"/>
                </a:lnTo>
                <a:lnTo>
                  <a:pt x="708936" y="63295"/>
                </a:lnTo>
                <a:lnTo>
                  <a:pt x="694884" y="72500"/>
                </a:lnTo>
                <a:lnTo>
                  <a:pt x="676356" y="75568"/>
                </a:lnTo>
                <a:lnTo>
                  <a:pt x="338178" y="75568"/>
                </a:lnTo>
                <a:lnTo>
                  <a:pt x="251499" y="76285"/>
                </a:lnTo>
                <a:lnTo>
                  <a:pt x="187975" y="80292"/>
                </a:lnTo>
                <a:lnTo>
                  <a:pt x="147599" y="87591"/>
                </a:lnTo>
                <a:lnTo>
                  <a:pt x="124008" y="131669"/>
                </a:lnTo>
                <a:lnTo>
                  <a:pt x="118406" y="201978"/>
                </a:lnTo>
                <a:lnTo>
                  <a:pt x="115887" y="250942"/>
                </a:lnTo>
                <a:lnTo>
                  <a:pt x="113556" y="309111"/>
                </a:lnTo>
                <a:lnTo>
                  <a:pt x="111413" y="376486"/>
                </a:lnTo>
                <a:lnTo>
                  <a:pt x="109459" y="453067"/>
                </a:lnTo>
                <a:lnTo>
                  <a:pt x="107693" y="538852"/>
                </a:lnTo>
                <a:lnTo>
                  <a:pt x="106625" y="577596"/>
                </a:lnTo>
                <a:lnTo>
                  <a:pt x="105324" y="612798"/>
                </a:lnTo>
                <a:lnTo>
                  <a:pt x="103791" y="644458"/>
                </a:lnTo>
                <a:lnTo>
                  <a:pt x="102028" y="672576"/>
                </a:lnTo>
                <a:lnTo>
                  <a:pt x="143731" y="645377"/>
                </a:lnTo>
                <a:lnTo>
                  <a:pt x="185745" y="624218"/>
                </a:lnTo>
                <a:lnTo>
                  <a:pt x="228067" y="609102"/>
                </a:lnTo>
                <a:lnTo>
                  <a:pt x="270694" y="600032"/>
                </a:lnTo>
                <a:lnTo>
                  <a:pt x="313623" y="597008"/>
                </a:lnTo>
                <a:lnTo>
                  <a:pt x="365327" y="602381"/>
                </a:lnTo>
                <a:lnTo>
                  <a:pt x="410899" y="618499"/>
                </a:lnTo>
                <a:lnTo>
                  <a:pt x="450341" y="645360"/>
                </a:lnTo>
                <a:lnTo>
                  <a:pt x="483650" y="682963"/>
                </a:lnTo>
                <a:lnTo>
                  <a:pt x="505410" y="720115"/>
                </a:lnTo>
                <a:lnTo>
                  <a:pt x="522337" y="762779"/>
                </a:lnTo>
                <a:lnTo>
                  <a:pt x="534431" y="810955"/>
                </a:lnTo>
                <a:lnTo>
                  <a:pt x="541689" y="864644"/>
                </a:lnTo>
                <a:lnTo>
                  <a:pt x="544109" y="923846"/>
                </a:lnTo>
                <a:lnTo>
                  <a:pt x="542244" y="978631"/>
                </a:lnTo>
                <a:lnTo>
                  <a:pt x="536652" y="1029639"/>
                </a:lnTo>
                <a:lnTo>
                  <a:pt x="527334" y="1076870"/>
                </a:lnTo>
                <a:lnTo>
                  <a:pt x="514292" y="1120322"/>
                </a:lnTo>
                <a:lnTo>
                  <a:pt x="497528" y="1159996"/>
                </a:lnTo>
                <a:lnTo>
                  <a:pt x="477043" y="1195890"/>
                </a:lnTo>
                <a:lnTo>
                  <a:pt x="440723" y="1240527"/>
                </a:lnTo>
                <a:lnTo>
                  <a:pt x="398862" y="1272411"/>
                </a:lnTo>
                <a:lnTo>
                  <a:pt x="351456" y="1291541"/>
                </a:lnTo>
                <a:lnTo>
                  <a:pt x="298504" y="1297918"/>
                </a:lnTo>
                <a:lnTo>
                  <a:pt x="268090" y="1296146"/>
                </a:lnTo>
                <a:lnTo>
                  <a:pt x="206221" y="1281971"/>
                </a:lnTo>
                <a:lnTo>
                  <a:pt x="147064" y="1255527"/>
                </a:lnTo>
                <a:lnTo>
                  <a:pt x="115425" y="1228141"/>
                </a:lnTo>
                <a:lnTo>
                  <a:pt x="111473" y="1214790"/>
                </a:lnTo>
                <a:lnTo>
                  <a:pt x="114422" y="1206407"/>
                </a:lnTo>
                <a:lnTo>
                  <a:pt x="123273" y="1198264"/>
                </a:lnTo>
                <a:lnTo>
                  <a:pt x="138030" y="1190353"/>
                </a:lnTo>
                <a:lnTo>
                  <a:pt x="158696" y="1182665"/>
                </a:lnTo>
                <a:lnTo>
                  <a:pt x="209111" y="1160116"/>
                </a:lnTo>
                <a:lnTo>
                  <a:pt x="245128" y="1132138"/>
                </a:lnTo>
                <a:lnTo>
                  <a:pt x="266743" y="1098726"/>
                </a:lnTo>
                <a:lnTo>
                  <a:pt x="273949" y="1059873"/>
                </a:lnTo>
                <a:lnTo>
                  <a:pt x="266510" y="1009459"/>
                </a:lnTo>
                <a:lnTo>
                  <a:pt x="244194" y="973441"/>
                </a:lnTo>
                <a:lnTo>
                  <a:pt x="206999" y="951826"/>
                </a:lnTo>
                <a:lnTo>
                  <a:pt x="154927" y="944620"/>
                </a:lnTo>
                <a:lnTo>
                  <a:pt x="91863" y="955019"/>
                </a:lnTo>
                <a:lnTo>
                  <a:pt x="42511" y="986189"/>
                </a:lnTo>
                <a:lnTo>
                  <a:pt x="10630" y="1034366"/>
                </a:lnTo>
                <a:lnTo>
                  <a:pt x="0" y="1095767"/>
                </a:lnTo>
                <a:lnTo>
                  <a:pt x="5784" y="1148495"/>
                </a:lnTo>
                <a:lnTo>
                  <a:pt x="23139" y="1195196"/>
                </a:lnTo>
                <a:lnTo>
                  <a:pt x="52067" y="1235870"/>
                </a:lnTo>
                <a:lnTo>
                  <a:pt x="92573" y="1270516"/>
                </a:lnTo>
                <a:lnTo>
                  <a:pt x="132389" y="1293299"/>
                </a:lnTo>
                <a:lnTo>
                  <a:pt x="177803" y="1311021"/>
                </a:lnTo>
                <a:lnTo>
                  <a:pt x="228814" y="1323682"/>
                </a:lnTo>
                <a:lnTo>
                  <a:pt x="285421" y="1331279"/>
                </a:lnTo>
                <a:lnTo>
                  <a:pt x="347622" y="1333812"/>
                </a:lnTo>
                <a:lnTo>
                  <a:pt x="401197" y="1331953"/>
                </a:lnTo>
                <a:lnTo>
                  <a:pt x="452353" y="1326373"/>
                </a:lnTo>
                <a:lnTo>
                  <a:pt x="501091" y="1317075"/>
                </a:lnTo>
                <a:lnTo>
                  <a:pt x="547408" y="1304057"/>
                </a:lnTo>
                <a:lnTo>
                  <a:pt x="591306" y="1287319"/>
                </a:lnTo>
                <a:lnTo>
                  <a:pt x="632782" y="1266862"/>
                </a:lnTo>
                <a:lnTo>
                  <a:pt x="671837" y="1242686"/>
                </a:lnTo>
                <a:lnTo>
                  <a:pt x="708470" y="1214790"/>
                </a:lnTo>
                <a:lnTo>
                  <a:pt x="746064" y="1179435"/>
                </a:lnTo>
                <a:lnTo>
                  <a:pt x="777873" y="1141383"/>
                </a:lnTo>
                <a:lnTo>
                  <a:pt x="803898" y="1100632"/>
                </a:lnTo>
                <a:lnTo>
                  <a:pt x="824139" y="1057181"/>
                </a:lnTo>
                <a:lnTo>
                  <a:pt x="838597" y="1011030"/>
                </a:lnTo>
                <a:lnTo>
                  <a:pt x="847271" y="962177"/>
                </a:lnTo>
                <a:lnTo>
                  <a:pt x="850162" y="910621"/>
                </a:lnTo>
                <a:lnTo>
                  <a:pt x="846829" y="855831"/>
                </a:lnTo>
                <a:lnTo>
                  <a:pt x="836830" y="804820"/>
                </a:lnTo>
                <a:lnTo>
                  <a:pt x="820167" y="757588"/>
                </a:lnTo>
                <a:lnTo>
                  <a:pt x="796840" y="714134"/>
                </a:lnTo>
                <a:lnTo>
                  <a:pt x="766849" y="674461"/>
                </a:lnTo>
                <a:lnTo>
                  <a:pt x="730197" y="638566"/>
                </a:lnTo>
                <a:close/>
              </a:path>
            </a:pathLst>
          </a:custGeom>
          <a:ln w="17622">
            <a:solidFill>
              <a:srgbClr val="3F17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598645" y="6519373"/>
            <a:ext cx="971550" cy="1283335"/>
          </a:xfrm>
          <a:custGeom>
            <a:avLst/>
            <a:gdLst/>
            <a:ahLst/>
            <a:cxnLst/>
            <a:rect l="l" t="t" r="r" b="b"/>
            <a:pathLst>
              <a:path w="971550" h="1283334">
                <a:moveTo>
                  <a:pt x="907783" y="315498"/>
                </a:moveTo>
                <a:lnTo>
                  <a:pt x="885496" y="265863"/>
                </a:lnTo>
                <a:lnTo>
                  <a:pt x="860852" y="220213"/>
                </a:lnTo>
                <a:lnTo>
                  <a:pt x="833850" y="178546"/>
                </a:lnTo>
                <a:lnTo>
                  <a:pt x="804489" y="140864"/>
                </a:lnTo>
                <a:lnTo>
                  <a:pt x="772769" y="107166"/>
                </a:lnTo>
                <a:lnTo>
                  <a:pt x="738689" y="77453"/>
                </a:lnTo>
                <a:lnTo>
                  <a:pt x="696890" y="49575"/>
                </a:lnTo>
                <a:lnTo>
                  <a:pt x="651620" y="27889"/>
                </a:lnTo>
                <a:lnTo>
                  <a:pt x="602879" y="12396"/>
                </a:lnTo>
                <a:lnTo>
                  <a:pt x="550665" y="3099"/>
                </a:lnTo>
                <a:lnTo>
                  <a:pt x="494979" y="0"/>
                </a:lnTo>
                <a:lnTo>
                  <a:pt x="443286" y="2781"/>
                </a:lnTo>
                <a:lnTo>
                  <a:pt x="394004" y="11126"/>
                </a:lnTo>
                <a:lnTo>
                  <a:pt x="347137" y="25033"/>
                </a:lnTo>
                <a:lnTo>
                  <a:pt x="302686" y="44502"/>
                </a:lnTo>
                <a:lnTo>
                  <a:pt x="260653" y="69532"/>
                </a:lnTo>
                <a:lnTo>
                  <a:pt x="221040" y="100122"/>
                </a:lnTo>
                <a:lnTo>
                  <a:pt x="185733" y="133058"/>
                </a:lnTo>
                <a:lnTo>
                  <a:pt x="153497" y="168249"/>
                </a:lnTo>
                <a:lnTo>
                  <a:pt x="124332" y="205696"/>
                </a:lnTo>
                <a:lnTo>
                  <a:pt x="98237" y="245399"/>
                </a:lnTo>
                <a:lnTo>
                  <a:pt x="75212" y="287358"/>
                </a:lnTo>
                <a:lnTo>
                  <a:pt x="55257" y="331572"/>
                </a:lnTo>
                <a:lnTo>
                  <a:pt x="38372" y="378042"/>
                </a:lnTo>
                <a:lnTo>
                  <a:pt x="24558" y="426768"/>
                </a:lnTo>
                <a:lnTo>
                  <a:pt x="13814" y="477750"/>
                </a:lnTo>
                <a:lnTo>
                  <a:pt x="6139" y="530988"/>
                </a:lnTo>
                <a:lnTo>
                  <a:pt x="1534" y="586481"/>
                </a:lnTo>
                <a:lnTo>
                  <a:pt x="0" y="644231"/>
                </a:lnTo>
                <a:lnTo>
                  <a:pt x="1454" y="696361"/>
                </a:lnTo>
                <a:lnTo>
                  <a:pt x="5816" y="746939"/>
                </a:lnTo>
                <a:lnTo>
                  <a:pt x="13088" y="795965"/>
                </a:lnTo>
                <a:lnTo>
                  <a:pt x="23269" y="843442"/>
                </a:lnTo>
                <a:lnTo>
                  <a:pt x="36360" y="889368"/>
                </a:lnTo>
                <a:lnTo>
                  <a:pt x="52360" y="933744"/>
                </a:lnTo>
                <a:lnTo>
                  <a:pt x="71272" y="976570"/>
                </a:lnTo>
                <a:lnTo>
                  <a:pt x="93094" y="1017848"/>
                </a:lnTo>
                <a:lnTo>
                  <a:pt x="117827" y="1057576"/>
                </a:lnTo>
                <a:lnTo>
                  <a:pt x="145472" y="1095757"/>
                </a:lnTo>
                <a:lnTo>
                  <a:pt x="182780" y="1139596"/>
                </a:lnTo>
                <a:lnTo>
                  <a:pt x="221979" y="1177589"/>
                </a:lnTo>
                <a:lnTo>
                  <a:pt x="263068" y="1209737"/>
                </a:lnTo>
                <a:lnTo>
                  <a:pt x="306046" y="1236039"/>
                </a:lnTo>
                <a:lnTo>
                  <a:pt x="350915" y="1256496"/>
                </a:lnTo>
                <a:lnTo>
                  <a:pt x="397674" y="1271109"/>
                </a:lnTo>
                <a:lnTo>
                  <a:pt x="446324" y="1279876"/>
                </a:lnTo>
                <a:lnTo>
                  <a:pt x="496864" y="1282798"/>
                </a:lnTo>
                <a:lnTo>
                  <a:pt x="547220" y="1280023"/>
                </a:lnTo>
                <a:lnTo>
                  <a:pt x="595333" y="1271699"/>
                </a:lnTo>
                <a:lnTo>
                  <a:pt x="641204" y="1257825"/>
                </a:lnTo>
                <a:lnTo>
                  <a:pt x="684833" y="1238402"/>
                </a:lnTo>
                <a:lnTo>
                  <a:pt x="726221" y="1213427"/>
                </a:lnTo>
                <a:lnTo>
                  <a:pt x="765367" y="1182903"/>
                </a:lnTo>
                <a:lnTo>
                  <a:pt x="802272" y="1146828"/>
                </a:lnTo>
                <a:lnTo>
                  <a:pt x="836937" y="1105201"/>
                </a:lnTo>
                <a:lnTo>
                  <a:pt x="862420" y="1068707"/>
                </a:lnTo>
                <a:lnTo>
                  <a:pt x="885221" y="1030246"/>
                </a:lnTo>
                <a:lnTo>
                  <a:pt x="905340" y="989819"/>
                </a:lnTo>
                <a:lnTo>
                  <a:pt x="922777" y="947427"/>
                </a:lnTo>
                <a:lnTo>
                  <a:pt x="937532" y="903069"/>
                </a:lnTo>
                <a:lnTo>
                  <a:pt x="949605" y="856745"/>
                </a:lnTo>
                <a:lnTo>
                  <a:pt x="958996" y="808455"/>
                </a:lnTo>
                <a:lnTo>
                  <a:pt x="965703" y="758200"/>
                </a:lnTo>
                <a:lnTo>
                  <a:pt x="969728" y="705978"/>
                </a:lnTo>
                <a:lnTo>
                  <a:pt x="971069" y="651791"/>
                </a:lnTo>
                <a:lnTo>
                  <a:pt x="969777" y="600510"/>
                </a:lnTo>
                <a:lnTo>
                  <a:pt x="965901" y="550310"/>
                </a:lnTo>
                <a:lnTo>
                  <a:pt x="959441" y="501191"/>
                </a:lnTo>
                <a:lnTo>
                  <a:pt x="950399" y="453151"/>
                </a:lnTo>
                <a:lnTo>
                  <a:pt x="938775" y="406189"/>
                </a:lnTo>
                <a:lnTo>
                  <a:pt x="924569" y="360305"/>
                </a:lnTo>
                <a:lnTo>
                  <a:pt x="907783" y="315498"/>
                </a:lnTo>
                <a:close/>
              </a:path>
            </a:pathLst>
          </a:custGeom>
          <a:ln w="17622">
            <a:solidFill>
              <a:srgbClr val="3F17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910363" y="6551487"/>
            <a:ext cx="347980" cy="1218565"/>
          </a:xfrm>
          <a:custGeom>
            <a:avLst/>
            <a:gdLst/>
            <a:ahLst/>
            <a:cxnLst/>
            <a:rect l="l" t="t" r="r" b="b"/>
            <a:pathLst>
              <a:path w="347979" h="1218565">
                <a:moveTo>
                  <a:pt x="313623" y="1084019"/>
                </a:moveTo>
                <a:lnTo>
                  <a:pt x="293656" y="1142885"/>
                </a:lnTo>
                <a:lnTo>
                  <a:pt x="265905" y="1184928"/>
                </a:lnTo>
                <a:lnTo>
                  <a:pt x="230367" y="1210152"/>
                </a:lnTo>
                <a:lnTo>
                  <a:pt x="187041" y="1218559"/>
                </a:lnTo>
                <a:lnTo>
                  <a:pt x="157162" y="1214180"/>
                </a:lnTo>
                <a:lnTo>
                  <a:pt x="105203" y="1179134"/>
                </a:lnTo>
                <a:lnTo>
                  <a:pt x="69847" y="1123244"/>
                </a:lnTo>
                <a:lnTo>
                  <a:pt x="46753" y="1059865"/>
                </a:lnTo>
                <a:lnTo>
                  <a:pt x="36939" y="1021700"/>
                </a:lnTo>
                <a:lnTo>
                  <a:pt x="28280" y="979217"/>
                </a:lnTo>
                <a:lnTo>
                  <a:pt x="20776" y="932417"/>
                </a:lnTo>
                <a:lnTo>
                  <a:pt x="14427" y="881300"/>
                </a:lnTo>
                <a:lnTo>
                  <a:pt x="9233" y="825866"/>
                </a:lnTo>
                <a:lnTo>
                  <a:pt x="5193" y="766114"/>
                </a:lnTo>
                <a:lnTo>
                  <a:pt x="2308" y="702045"/>
                </a:lnTo>
                <a:lnTo>
                  <a:pt x="577" y="633659"/>
                </a:lnTo>
                <a:lnTo>
                  <a:pt x="0" y="560956"/>
                </a:lnTo>
                <a:lnTo>
                  <a:pt x="536" y="499893"/>
                </a:lnTo>
                <a:lnTo>
                  <a:pt x="2144" y="442199"/>
                </a:lnTo>
                <a:lnTo>
                  <a:pt x="4825" y="387874"/>
                </a:lnTo>
                <a:lnTo>
                  <a:pt x="8578" y="336918"/>
                </a:lnTo>
                <a:lnTo>
                  <a:pt x="13406" y="289331"/>
                </a:lnTo>
                <a:lnTo>
                  <a:pt x="19306" y="245111"/>
                </a:lnTo>
                <a:lnTo>
                  <a:pt x="26281" y="204259"/>
                </a:lnTo>
                <a:lnTo>
                  <a:pt x="34330" y="166774"/>
                </a:lnTo>
                <a:lnTo>
                  <a:pt x="66834" y="74618"/>
                </a:lnTo>
                <a:lnTo>
                  <a:pt x="97300" y="33163"/>
                </a:lnTo>
                <a:lnTo>
                  <a:pt x="134850" y="8290"/>
                </a:lnTo>
                <a:lnTo>
                  <a:pt x="179481" y="0"/>
                </a:lnTo>
                <a:lnTo>
                  <a:pt x="214662" y="4267"/>
                </a:lnTo>
                <a:lnTo>
                  <a:pt x="269456" y="38382"/>
                </a:lnTo>
                <a:lnTo>
                  <a:pt x="300182" y="94908"/>
                </a:lnTo>
                <a:lnTo>
                  <a:pt x="318919" y="165114"/>
                </a:lnTo>
                <a:lnTo>
                  <a:pt x="326532" y="208629"/>
                </a:lnTo>
                <a:lnTo>
                  <a:pt x="332975" y="257753"/>
                </a:lnTo>
                <a:lnTo>
                  <a:pt x="338247" y="312486"/>
                </a:lnTo>
                <a:lnTo>
                  <a:pt x="342348" y="372827"/>
                </a:lnTo>
                <a:lnTo>
                  <a:pt x="345278" y="438776"/>
                </a:lnTo>
                <a:lnTo>
                  <a:pt x="347036" y="510334"/>
                </a:lnTo>
                <a:lnTo>
                  <a:pt x="347622" y="587500"/>
                </a:lnTo>
                <a:lnTo>
                  <a:pt x="347283" y="656256"/>
                </a:lnTo>
                <a:lnTo>
                  <a:pt x="346263" y="720767"/>
                </a:lnTo>
                <a:lnTo>
                  <a:pt x="344563" y="781031"/>
                </a:lnTo>
                <a:lnTo>
                  <a:pt x="342184" y="837050"/>
                </a:lnTo>
                <a:lnTo>
                  <a:pt x="339124" y="888823"/>
                </a:lnTo>
                <a:lnTo>
                  <a:pt x="335384" y="936352"/>
                </a:lnTo>
                <a:lnTo>
                  <a:pt x="330964" y="979635"/>
                </a:lnTo>
                <a:lnTo>
                  <a:pt x="325864" y="1018674"/>
                </a:lnTo>
                <a:lnTo>
                  <a:pt x="313623" y="1084019"/>
                </a:lnTo>
                <a:close/>
              </a:path>
            </a:pathLst>
          </a:custGeom>
          <a:ln w="17622">
            <a:solidFill>
              <a:srgbClr val="3F17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658578" y="7928331"/>
            <a:ext cx="1915160" cy="248920"/>
          </a:xfrm>
          <a:custGeom>
            <a:avLst/>
            <a:gdLst/>
            <a:ahLst/>
            <a:cxnLst/>
            <a:rect l="l" t="t" r="r" b="b"/>
            <a:pathLst>
              <a:path w="1915160" h="248920">
                <a:moveTo>
                  <a:pt x="0" y="3266"/>
                </a:moveTo>
                <a:lnTo>
                  <a:pt x="8671" y="18645"/>
                </a:lnTo>
                <a:lnTo>
                  <a:pt x="18720" y="36255"/>
                </a:lnTo>
                <a:lnTo>
                  <a:pt x="29686" y="55884"/>
                </a:lnTo>
                <a:lnTo>
                  <a:pt x="41108" y="77317"/>
                </a:lnTo>
                <a:lnTo>
                  <a:pt x="55152" y="104299"/>
                </a:lnTo>
                <a:lnTo>
                  <a:pt x="65127" y="123115"/>
                </a:lnTo>
                <a:lnTo>
                  <a:pt x="73451" y="138199"/>
                </a:lnTo>
                <a:lnTo>
                  <a:pt x="82541" y="153984"/>
                </a:lnTo>
                <a:lnTo>
                  <a:pt x="81972" y="161901"/>
                </a:lnTo>
                <a:lnTo>
                  <a:pt x="81680" y="170094"/>
                </a:lnTo>
                <a:lnTo>
                  <a:pt x="81582" y="178669"/>
                </a:lnTo>
                <a:lnTo>
                  <a:pt x="81557" y="190852"/>
                </a:lnTo>
                <a:lnTo>
                  <a:pt x="81441" y="204722"/>
                </a:lnTo>
                <a:lnTo>
                  <a:pt x="81111" y="216663"/>
                </a:lnTo>
                <a:lnTo>
                  <a:pt x="80599" y="229154"/>
                </a:lnTo>
                <a:lnTo>
                  <a:pt x="79934" y="244673"/>
                </a:lnTo>
                <a:lnTo>
                  <a:pt x="96893" y="244105"/>
                </a:lnTo>
                <a:lnTo>
                  <a:pt x="136005" y="244105"/>
                </a:lnTo>
                <a:lnTo>
                  <a:pt x="135150" y="228970"/>
                </a:lnTo>
                <a:lnTo>
                  <a:pt x="134794" y="216663"/>
                </a:lnTo>
                <a:lnTo>
                  <a:pt x="134332" y="169481"/>
                </a:lnTo>
                <a:lnTo>
                  <a:pt x="133430" y="153984"/>
                </a:lnTo>
                <a:lnTo>
                  <a:pt x="143489" y="136362"/>
                </a:lnTo>
                <a:lnTo>
                  <a:pt x="155662" y="113211"/>
                </a:lnTo>
                <a:lnTo>
                  <a:pt x="107661" y="113211"/>
                </a:lnTo>
                <a:lnTo>
                  <a:pt x="105268" y="101035"/>
                </a:lnTo>
                <a:lnTo>
                  <a:pt x="102233" y="89472"/>
                </a:lnTo>
                <a:lnTo>
                  <a:pt x="97426" y="76321"/>
                </a:lnTo>
                <a:lnTo>
                  <a:pt x="89714" y="59380"/>
                </a:lnTo>
                <a:lnTo>
                  <a:pt x="81192" y="41805"/>
                </a:lnTo>
                <a:lnTo>
                  <a:pt x="74140" y="26921"/>
                </a:lnTo>
                <a:lnTo>
                  <a:pt x="68432" y="14238"/>
                </a:lnTo>
                <a:lnTo>
                  <a:pt x="64319" y="4179"/>
                </a:lnTo>
                <a:lnTo>
                  <a:pt x="23312" y="4179"/>
                </a:lnTo>
                <a:lnTo>
                  <a:pt x="15745" y="3997"/>
                </a:lnTo>
                <a:lnTo>
                  <a:pt x="8300" y="3692"/>
                </a:lnTo>
                <a:lnTo>
                  <a:pt x="0" y="3266"/>
                </a:lnTo>
                <a:close/>
              </a:path>
              <a:path w="1915160" h="248920">
                <a:moveTo>
                  <a:pt x="136005" y="244105"/>
                </a:moveTo>
                <a:lnTo>
                  <a:pt x="96893" y="244105"/>
                </a:lnTo>
                <a:lnTo>
                  <a:pt x="116636" y="244125"/>
                </a:lnTo>
                <a:lnTo>
                  <a:pt x="136037" y="244673"/>
                </a:lnTo>
                <a:lnTo>
                  <a:pt x="136005" y="244105"/>
                </a:lnTo>
                <a:close/>
              </a:path>
              <a:path w="1915160" h="248920">
                <a:moveTo>
                  <a:pt x="152026" y="3266"/>
                </a:moveTo>
                <a:lnTo>
                  <a:pt x="148137" y="13593"/>
                </a:lnTo>
                <a:lnTo>
                  <a:pt x="142444" y="26183"/>
                </a:lnTo>
                <a:lnTo>
                  <a:pt x="135100" y="41343"/>
                </a:lnTo>
                <a:lnTo>
                  <a:pt x="126257" y="59380"/>
                </a:lnTo>
                <a:lnTo>
                  <a:pt x="119058" y="75632"/>
                </a:lnTo>
                <a:lnTo>
                  <a:pt x="114429" y="88859"/>
                </a:lnTo>
                <a:lnTo>
                  <a:pt x="111393" y="100805"/>
                </a:lnTo>
                <a:lnTo>
                  <a:pt x="108970" y="113211"/>
                </a:lnTo>
                <a:lnTo>
                  <a:pt x="155662" y="113211"/>
                </a:lnTo>
                <a:lnTo>
                  <a:pt x="160912" y="103196"/>
                </a:lnTo>
                <a:lnTo>
                  <a:pt x="186801" y="56346"/>
                </a:lnTo>
                <a:lnTo>
                  <a:pt x="197373" y="36993"/>
                </a:lnTo>
                <a:lnTo>
                  <a:pt x="207211" y="19289"/>
                </a:lnTo>
                <a:lnTo>
                  <a:pt x="215975" y="4366"/>
                </a:lnTo>
                <a:lnTo>
                  <a:pt x="200597" y="4366"/>
                </a:lnTo>
                <a:lnTo>
                  <a:pt x="175564" y="4179"/>
                </a:lnTo>
                <a:lnTo>
                  <a:pt x="167074" y="3997"/>
                </a:lnTo>
                <a:lnTo>
                  <a:pt x="159137" y="3692"/>
                </a:lnTo>
                <a:lnTo>
                  <a:pt x="152026" y="3266"/>
                </a:lnTo>
                <a:close/>
              </a:path>
              <a:path w="1915160" h="248920">
                <a:moveTo>
                  <a:pt x="216621" y="3266"/>
                </a:moveTo>
                <a:lnTo>
                  <a:pt x="208134" y="4108"/>
                </a:lnTo>
                <a:lnTo>
                  <a:pt x="200597" y="4366"/>
                </a:lnTo>
                <a:lnTo>
                  <a:pt x="215975" y="4366"/>
                </a:lnTo>
                <a:lnTo>
                  <a:pt x="216621" y="3266"/>
                </a:lnTo>
                <a:close/>
              </a:path>
              <a:path w="1915160" h="248920">
                <a:moveTo>
                  <a:pt x="63945" y="3266"/>
                </a:moveTo>
                <a:lnTo>
                  <a:pt x="56795" y="3692"/>
                </a:lnTo>
                <a:lnTo>
                  <a:pt x="48817" y="3997"/>
                </a:lnTo>
                <a:lnTo>
                  <a:pt x="40412" y="4179"/>
                </a:lnTo>
                <a:lnTo>
                  <a:pt x="64319" y="4179"/>
                </a:lnTo>
                <a:lnTo>
                  <a:pt x="63945" y="3266"/>
                </a:lnTo>
                <a:close/>
              </a:path>
              <a:path w="1915160" h="248920">
                <a:moveTo>
                  <a:pt x="459661" y="3266"/>
                </a:moveTo>
                <a:lnTo>
                  <a:pt x="460519" y="24967"/>
                </a:lnTo>
                <a:lnTo>
                  <a:pt x="461131" y="54282"/>
                </a:lnTo>
                <a:lnTo>
                  <a:pt x="461482" y="86782"/>
                </a:lnTo>
                <a:lnTo>
                  <a:pt x="461527" y="161817"/>
                </a:lnTo>
                <a:lnTo>
                  <a:pt x="461353" y="187261"/>
                </a:lnTo>
                <a:lnTo>
                  <a:pt x="461272" y="194433"/>
                </a:lnTo>
                <a:lnTo>
                  <a:pt x="460930" y="219065"/>
                </a:lnTo>
                <a:lnTo>
                  <a:pt x="460310" y="244673"/>
                </a:lnTo>
                <a:lnTo>
                  <a:pt x="620781" y="244079"/>
                </a:lnTo>
                <a:lnTo>
                  <a:pt x="620255" y="235820"/>
                </a:lnTo>
                <a:lnTo>
                  <a:pt x="619966" y="230117"/>
                </a:lnTo>
                <a:lnTo>
                  <a:pt x="619860" y="225087"/>
                </a:lnTo>
                <a:lnTo>
                  <a:pt x="619845" y="218255"/>
                </a:lnTo>
                <a:lnTo>
                  <a:pt x="619951" y="211562"/>
                </a:lnTo>
                <a:lnTo>
                  <a:pt x="620210" y="204838"/>
                </a:lnTo>
                <a:lnTo>
                  <a:pt x="620709" y="194433"/>
                </a:lnTo>
                <a:lnTo>
                  <a:pt x="513167" y="194433"/>
                </a:lnTo>
                <a:lnTo>
                  <a:pt x="514141" y="187261"/>
                </a:lnTo>
                <a:lnTo>
                  <a:pt x="514790" y="179753"/>
                </a:lnTo>
                <a:lnTo>
                  <a:pt x="514790" y="161817"/>
                </a:lnTo>
                <a:lnTo>
                  <a:pt x="514466" y="152351"/>
                </a:lnTo>
                <a:lnTo>
                  <a:pt x="513492" y="146812"/>
                </a:lnTo>
                <a:lnTo>
                  <a:pt x="607701" y="146812"/>
                </a:lnTo>
                <a:lnTo>
                  <a:pt x="607447" y="140938"/>
                </a:lnTo>
                <a:lnTo>
                  <a:pt x="607122" y="132456"/>
                </a:lnTo>
                <a:lnTo>
                  <a:pt x="607122" y="112551"/>
                </a:lnTo>
                <a:lnTo>
                  <a:pt x="607688" y="103745"/>
                </a:lnTo>
                <a:lnTo>
                  <a:pt x="513816" y="103745"/>
                </a:lnTo>
                <a:lnTo>
                  <a:pt x="514141" y="93306"/>
                </a:lnTo>
                <a:lnTo>
                  <a:pt x="514396" y="88185"/>
                </a:lnTo>
                <a:lnTo>
                  <a:pt x="514466" y="70469"/>
                </a:lnTo>
                <a:lnTo>
                  <a:pt x="513167" y="55139"/>
                </a:lnTo>
                <a:lnTo>
                  <a:pt x="623043" y="55139"/>
                </a:lnTo>
                <a:lnTo>
                  <a:pt x="622726" y="47976"/>
                </a:lnTo>
                <a:lnTo>
                  <a:pt x="622533" y="40825"/>
                </a:lnTo>
                <a:lnTo>
                  <a:pt x="622452" y="12732"/>
                </a:lnTo>
                <a:lnTo>
                  <a:pt x="623060" y="3860"/>
                </a:lnTo>
                <a:lnTo>
                  <a:pt x="514026" y="3860"/>
                </a:lnTo>
                <a:lnTo>
                  <a:pt x="459661" y="3266"/>
                </a:lnTo>
                <a:close/>
              </a:path>
              <a:path w="1915160" h="248920">
                <a:moveTo>
                  <a:pt x="620781" y="244079"/>
                </a:moveTo>
                <a:lnTo>
                  <a:pt x="530875" y="244079"/>
                </a:lnTo>
                <a:lnTo>
                  <a:pt x="571688" y="244125"/>
                </a:lnTo>
                <a:lnTo>
                  <a:pt x="620818" y="244673"/>
                </a:lnTo>
                <a:lnTo>
                  <a:pt x="620781" y="244079"/>
                </a:lnTo>
                <a:close/>
              </a:path>
              <a:path w="1915160" h="248920">
                <a:moveTo>
                  <a:pt x="620818" y="192151"/>
                </a:moveTo>
                <a:lnTo>
                  <a:pt x="610049" y="192583"/>
                </a:lnTo>
                <a:lnTo>
                  <a:pt x="597292" y="192890"/>
                </a:lnTo>
                <a:lnTo>
                  <a:pt x="552021" y="193247"/>
                </a:lnTo>
                <a:lnTo>
                  <a:pt x="536123" y="193541"/>
                </a:lnTo>
                <a:lnTo>
                  <a:pt x="522611" y="193957"/>
                </a:lnTo>
                <a:lnTo>
                  <a:pt x="513167" y="194433"/>
                </a:lnTo>
                <a:lnTo>
                  <a:pt x="620709" y="194433"/>
                </a:lnTo>
                <a:lnTo>
                  <a:pt x="620818" y="192151"/>
                </a:lnTo>
                <a:close/>
              </a:path>
              <a:path w="1915160" h="248920">
                <a:moveTo>
                  <a:pt x="607701" y="146812"/>
                </a:moveTo>
                <a:lnTo>
                  <a:pt x="513492" y="146812"/>
                </a:lnTo>
                <a:lnTo>
                  <a:pt x="522962" y="147238"/>
                </a:lnTo>
                <a:lnTo>
                  <a:pt x="534452" y="147542"/>
                </a:lnTo>
                <a:lnTo>
                  <a:pt x="547532" y="147725"/>
                </a:lnTo>
                <a:lnTo>
                  <a:pt x="584768" y="147867"/>
                </a:lnTo>
                <a:lnTo>
                  <a:pt x="595626" y="148059"/>
                </a:lnTo>
                <a:lnTo>
                  <a:pt x="607772" y="148435"/>
                </a:lnTo>
                <a:lnTo>
                  <a:pt x="607701" y="146812"/>
                </a:lnTo>
                <a:close/>
              </a:path>
              <a:path w="1915160" h="248920">
                <a:moveTo>
                  <a:pt x="607772" y="102436"/>
                </a:moveTo>
                <a:lnTo>
                  <a:pt x="598900" y="102818"/>
                </a:lnTo>
                <a:lnTo>
                  <a:pt x="587217" y="103013"/>
                </a:lnTo>
                <a:lnTo>
                  <a:pt x="536081" y="103177"/>
                </a:lnTo>
                <a:lnTo>
                  <a:pt x="525408" y="103370"/>
                </a:lnTo>
                <a:lnTo>
                  <a:pt x="513816" y="103745"/>
                </a:lnTo>
                <a:lnTo>
                  <a:pt x="607688" y="103745"/>
                </a:lnTo>
                <a:lnTo>
                  <a:pt x="607772" y="102436"/>
                </a:lnTo>
                <a:close/>
              </a:path>
              <a:path w="1915160" h="248920">
                <a:moveTo>
                  <a:pt x="623043" y="55139"/>
                </a:moveTo>
                <a:lnTo>
                  <a:pt x="513167" y="55139"/>
                </a:lnTo>
                <a:lnTo>
                  <a:pt x="525576" y="55514"/>
                </a:lnTo>
                <a:lnTo>
                  <a:pt x="537344" y="55707"/>
                </a:lnTo>
                <a:lnTo>
                  <a:pt x="584521" y="55844"/>
                </a:lnTo>
                <a:lnTo>
                  <a:pt x="623101" y="56438"/>
                </a:lnTo>
                <a:lnTo>
                  <a:pt x="623043" y="55139"/>
                </a:lnTo>
                <a:close/>
              </a:path>
              <a:path w="1915160" h="248920">
                <a:moveTo>
                  <a:pt x="623101" y="3266"/>
                </a:moveTo>
                <a:lnTo>
                  <a:pt x="581716" y="3834"/>
                </a:lnTo>
                <a:lnTo>
                  <a:pt x="514026" y="3860"/>
                </a:lnTo>
                <a:lnTo>
                  <a:pt x="623060" y="3860"/>
                </a:lnTo>
                <a:lnTo>
                  <a:pt x="623101" y="3266"/>
                </a:lnTo>
                <a:close/>
              </a:path>
              <a:path w="1915160" h="248920">
                <a:moveTo>
                  <a:pt x="936285" y="3266"/>
                </a:moveTo>
                <a:lnTo>
                  <a:pt x="915405" y="72917"/>
                </a:lnTo>
                <a:lnTo>
                  <a:pt x="899642" y="122535"/>
                </a:lnTo>
                <a:lnTo>
                  <a:pt x="885721" y="166057"/>
                </a:lnTo>
                <a:lnTo>
                  <a:pt x="870836" y="211483"/>
                </a:lnTo>
                <a:lnTo>
                  <a:pt x="859617" y="244673"/>
                </a:lnTo>
                <a:lnTo>
                  <a:pt x="879711" y="244079"/>
                </a:lnTo>
                <a:lnTo>
                  <a:pt x="918531" y="244079"/>
                </a:lnTo>
                <a:lnTo>
                  <a:pt x="922677" y="231314"/>
                </a:lnTo>
                <a:lnTo>
                  <a:pt x="926619" y="217803"/>
                </a:lnTo>
                <a:lnTo>
                  <a:pt x="929766" y="205822"/>
                </a:lnTo>
                <a:lnTo>
                  <a:pt x="931720" y="197051"/>
                </a:lnTo>
                <a:lnTo>
                  <a:pt x="1067710" y="197051"/>
                </a:lnTo>
                <a:lnTo>
                  <a:pt x="1064147" y="185908"/>
                </a:lnTo>
                <a:lnTo>
                  <a:pt x="1057967" y="166057"/>
                </a:lnTo>
                <a:lnTo>
                  <a:pt x="1055376" y="157900"/>
                </a:lnTo>
                <a:lnTo>
                  <a:pt x="940526" y="157900"/>
                </a:lnTo>
                <a:lnTo>
                  <a:pt x="952043" y="122306"/>
                </a:lnTo>
                <a:lnTo>
                  <a:pt x="960504" y="93837"/>
                </a:lnTo>
                <a:lnTo>
                  <a:pt x="966407" y="71012"/>
                </a:lnTo>
                <a:lnTo>
                  <a:pt x="970211" y="52532"/>
                </a:lnTo>
                <a:lnTo>
                  <a:pt x="1021434" y="52532"/>
                </a:lnTo>
                <a:lnTo>
                  <a:pt x="1015026" y="32600"/>
                </a:lnTo>
                <a:lnTo>
                  <a:pt x="1006593" y="3860"/>
                </a:lnTo>
                <a:lnTo>
                  <a:pt x="962893" y="3860"/>
                </a:lnTo>
                <a:lnTo>
                  <a:pt x="936285" y="3266"/>
                </a:lnTo>
                <a:close/>
              </a:path>
              <a:path w="1915160" h="248920">
                <a:moveTo>
                  <a:pt x="918531" y="244079"/>
                </a:moveTo>
                <a:lnTo>
                  <a:pt x="895677" y="244079"/>
                </a:lnTo>
                <a:lnTo>
                  <a:pt x="903660" y="244226"/>
                </a:lnTo>
                <a:lnTo>
                  <a:pt x="918338" y="244673"/>
                </a:lnTo>
                <a:lnTo>
                  <a:pt x="918531" y="244079"/>
                </a:lnTo>
                <a:close/>
              </a:path>
              <a:path w="1915160" h="248920">
                <a:moveTo>
                  <a:pt x="1067710" y="197051"/>
                </a:moveTo>
                <a:lnTo>
                  <a:pt x="1010335" y="197051"/>
                </a:lnTo>
                <a:lnTo>
                  <a:pt x="1012355" y="205502"/>
                </a:lnTo>
                <a:lnTo>
                  <a:pt x="1015720" y="217194"/>
                </a:lnTo>
                <a:lnTo>
                  <a:pt x="1020062" y="230721"/>
                </a:lnTo>
                <a:lnTo>
                  <a:pt x="1025015" y="244673"/>
                </a:lnTo>
                <a:lnTo>
                  <a:pt x="1039251" y="244226"/>
                </a:lnTo>
                <a:lnTo>
                  <a:pt x="1047085" y="244079"/>
                </a:lnTo>
                <a:lnTo>
                  <a:pt x="1083214" y="244079"/>
                </a:lnTo>
                <a:lnTo>
                  <a:pt x="1075400" y="220599"/>
                </a:lnTo>
                <a:lnTo>
                  <a:pt x="1069468" y="202550"/>
                </a:lnTo>
                <a:lnTo>
                  <a:pt x="1067710" y="197051"/>
                </a:lnTo>
                <a:close/>
              </a:path>
              <a:path w="1915160" h="248920">
                <a:moveTo>
                  <a:pt x="1083214" y="244079"/>
                </a:moveTo>
                <a:lnTo>
                  <a:pt x="1062953" y="244079"/>
                </a:lnTo>
                <a:lnTo>
                  <a:pt x="1083412" y="244673"/>
                </a:lnTo>
                <a:lnTo>
                  <a:pt x="1083214" y="244079"/>
                </a:lnTo>
                <a:close/>
              </a:path>
              <a:path w="1915160" h="248920">
                <a:moveTo>
                  <a:pt x="1010335" y="197051"/>
                </a:moveTo>
                <a:lnTo>
                  <a:pt x="931720" y="197051"/>
                </a:lnTo>
                <a:lnTo>
                  <a:pt x="942390" y="197852"/>
                </a:lnTo>
                <a:lnTo>
                  <a:pt x="951255" y="198349"/>
                </a:lnTo>
                <a:lnTo>
                  <a:pt x="960302" y="198603"/>
                </a:lnTo>
                <a:lnTo>
                  <a:pt x="982815" y="198603"/>
                </a:lnTo>
                <a:lnTo>
                  <a:pt x="992153" y="198349"/>
                </a:lnTo>
                <a:lnTo>
                  <a:pt x="1000878" y="197852"/>
                </a:lnTo>
                <a:lnTo>
                  <a:pt x="1010335" y="197051"/>
                </a:lnTo>
                <a:close/>
              </a:path>
              <a:path w="1915160" h="248920">
                <a:moveTo>
                  <a:pt x="969562" y="155942"/>
                </a:moveTo>
                <a:lnTo>
                  <a:pt x="961217" y="156064"/>
                </a:lnTo>
                <a:lnTo>
                  <a:pt x="954188" y="156431"/>
                </a:lnTo>
                <a:lnTo>
                  <a:pt x="947586" y="157042"/>
                </a:lnTo>
                <a:lnTo>
                  <a:pt x="940526" y="157900"/>
                </a:lnTo>
                <a:lnTo>
                  <a:pt x="1002513" y="157900"/>
                </a:lnTo>
                <a:lnTo>
                  <a:pt x="993508" y="156905"/>
                </a:lnTo>
                <a:lnTo>
                  <a:pt x="985790" y="156309"/>
                </a:lnTo>
                <a:lnTo>
                  <a:pt x="978196" y="156019"/>
                </a:lnTo>
                <a:lnTo>
                  <a:pt x="969562" y="155942"/>
                </a:lnTo>
                <a:close/>
              </a:path>
              <a:path w="1915160" h="248920">
                <a:moveTo>
                  <a:pt x="1021434" y="52532"/>
                </a:moveTo>
                <a:lnTo>
                  <a:pt x="972169" y="52532"/>
                </a:lnTo>
                <a:lnTo>
                  <a:pt x="976324" y="71057"/>
                </a:lnTo>
                <a:lnTo>
                  <a:pt x="982323" y="93959"/>
                </a:lnTo>
                <a:lnTo>
                  <a:pt x="990843" y="122535"/>
                </a:lnTo>
                <a:lnTo>
                  <a:pt x="1002513" y="157900"/>
                </a:lnTo>
                <a:lnTo>
                  <a:pt x="1055376" y="157900"/>
                </a:lnTo>
                <a:lnTo>
                  <a:pt x="1042758" y="118188"/>
                </a:lnTo>
                <a:lnTo>
                  <a:pt x="1027376" y="71012"/>
                </a:lnTo>
                <a:lnTo>
                  <a:pt x="1021434" y="52532"/>
                </a:lnTo>
                <a:close/>
              </a:path>
              <a:path w="1915160" h="248920">
                <a:moveTo>
                  <a:pt x="1006419" y="3266"/>
                </a:moveTo>
                <a:lnTo>
                  <a:pt x="980826" y="3860"/>
                </a:lnTo>
                <a:lnTo>
                  <a:pt x="1006593" y="3860"/>
                </a:lnTo>
                <a:lnTo>
                  <a:pt x="1006419" y="3266"/>
                </a:lnTo>
                <a:close/>
              </a:path>
              <a:path w="1915160" h="248920">
                <a:moveTo>
                  <a:pt x="1421391" y="3266"/>
                </a:moveTo>
                <a:lnTo>
                  <a:pt x="1332975" y="3266"/>
                </a:lnTo>
                <a:lnTo>
                  <a:pt x="1333508" y="31112"/>
                </a:lnTo>
                <a:lnTo>
                  <a:pt x="1334013" y="65699"/>
                </a:lnTo>
                <a:lnTo>
                  <a:pt x="1334446" y="109197"/>
                </a:lnTo>
                <a:lnTo>
                  <a:pt x="1334537" y="163924"/>
                </a:lnTo>
                <a:lnTo>
                  <a:pt x="1334441" y="178618"/>
                </a:lnTo>
                <a:lnTo>
                  <a:pt x="1333998" y="202022"/>
                </a:lnTo>
                <a:lnTo>
                  <a:pt x="1333371" y="223836"/>
                </a:lnTo>
                <a:lnTo>
                  <a:pt x="1332650" y="244673"/>
                </a:lnTo>
                <a:lnTo>
                  <a:pt x="1354995" y="244079"/>
                </a:lnTo>
                <a:lnTo>
                  <a:pt x="1388419" y="244079"/>
                </a:lnTo>
                <a:lnTo>
                  <a:pt x="1388148" y="235783"/>
                </a:lnTo>
                <a:lnTo>
                  <a:pt x="1387854" y="227468"/>
                </a:lnTo>
                <a:lnTo>
                  <a:pt x="1387563" y="215683"/>
                </a:lnTo>
                <a:lnTo>
                  <a:pt x="1387343" y="186024"/>
                </a:lnTo>
                <a:lnTo>
                  <a:pt x="1387049" y="174088"/>
                </a:lnTo>
                <a:lnTo>
                  <a:pt x="1386620" y="163924"/>
                </a:lnTo>
                <a:lnTo>
                  <a:pt x="1386156" y="154958"/>
                </a:lnTo>
                <a:lnTo>
                  <a:pt x="1439670" y="154958"/>
                </a:lnTo>
                <a:lnTo>
                  <a:pt x="1438678" y="154309"/>
                </a:lnTo>
                <a:lnTo>
                  <a:pt x="1438354" y="153011"/>
                </a:lnTo>
                <a:lnTo>
                  <a:pt x="1464770" y="146041"/>
                </a:lnTo>
                <a:lnTo>
                  <a:pt x="1485039" y="131516"/>
                </a:lnTo>
                <a:lnTo>
                  <a:pt x="1496000" y="113535"/>
                </a:lnTo>
                <a:lnTo>
                  <a:pt x="1386156" y="113535"/>
                </a:lnTo>
                <a:lnTo>
                  <a:pt x="1386907" y="104892"/>
                </a:lnTo>
                <a:lnTo>
                  <a:pt x="1387292" y="97994"/>
                </a:lnTo>
                <a:lnTo>
                  <a:pt x="1387339" y="95777"/>
                </a:lnTo>
                <a:lnTo>
                  <a:pt x="1387389" y="73450"/>
                </a:lnTo>
                <a:lnTo>
                  <a:pt x="1387171" y="65699"/>
                </a:lnTo>
                <a:lnTo>
                  <a:pt x="1386770" y="59110"/>
                </a:lnTo>
                <a:lnTo>
                  <a:pt x="1386156" y="52857"/>
                </a:lnTo>
                <a:lnTo>
                  <a:pt x="1498196" y="52857"/>
                </a:lnTo>
                <a:lnTo>
                  <a:pt x="1497400" y="47445"/>
                </a:lnTo>
                <a:lnTo>
                  <a:pt x="1481941" y="22636"/>
                </a:lnTo>
                <a:lnTo>
                  <a:pt x="1456513" y="8043"/>
                </a:lnTo>
                <a:lnTo>
                  <a:pt x="1421391" y="3266"/>
                </a:lnTo>
                <a:close/>
              </a:path>
              <a:path w="1915160" h="248920">
                <a:moveTo>
                  <a:pt x="1388419" y="244079"/>
                </a:moveTo>
                <a:lnTo>
                  <a:pt x="1369628" y="244079"/>
                </a:lnTo>
                <a:lnTo>
                  <a:pt x="1388439" y="244673"/>
                </a:lnTo>
                <a:lnTo>
                  <a:pt x="1388419" y="244079"/>
                </a:lnTo>
                <a:close/>
              </a:path>
              <a:path w="1915160" h="248920">
                <a:moveTo>
                  <a:pt x="1439670" y="154958"/>
                </a:moveTo>
                <a:lnTo>
                  <a:pt x="1386156" y="154958"/>
                </a:lnTo>
                <a:lnTo>
                  <a:pt x="1388439" y="155618"/>
                </a:lnTo>
                <a:lnTo>
                  <a:pt x="1395836" y="163924"/>
                </a:lnTo>
                <a:lnTo>
                  <a:pt x="1418448" y="199983"/>
                </a:lnTo>
                <a:lnTo>
                  <a:pt x="1438636" y="236776"/>
                </a:lnTo>
                <a:lnTo>
                  <a:pt x="1442594" y="244673"/>
                </a:lnTo>
                <a:lnTo>
                  <a:pt x="1450828" y="244485"/>
                </a:lnTo>
                <a:lnTo>
                  <a:pt x="1505027" y="244353"/>
                </a:lnTo>
                <a:lnTo>
                  <a:pt x="1500747" y="237647"/>
                </a:lnTo>
                <a:lnTo>
                  <a:pt x="1494093" y="227101"/>
                </a:lnTo>
                <a:lnTo>
                  <a:pt x="1470970" y="191177"/>
                </a:lnTo>
                <a:lnTo>
                  <a:pt x="1446293" y="159292"/>
                </a:lnTo>
                <a:lnTo>
                  <a:pt x="1439670" y="154958"/>
                </a:lnTo>
                <a:close/>
              </a:path>
              <a:path w="1915160" h="248920">
                <a:moveTo>
                  <a:pt x="1505027" y="244353"/>
                </a:moveTo>
                <a:lnTo>
                  <a:pt x="1467179" y="244353"/>
                </a:lnTo>
                <a:lnTo>
                  <a:pt x="1497394" y="244485"/>
                </a:lnTo>
                <a:lnTo>
                  <a:pt x="1505231" y="244673"/>
                </a:lnTo>
                <a:lnTo>
                  <a:pt x="1505027" y="244353"/>
                </a:lnTo>
                <a:close/>
              </a:path>
              <a:path w="1915160" h="248920">
                <a:moveTo>
                  <a:pt x="1498196" y="52857"/>
                </a:moveTo>
                <a:lnTo>
                  <a:pt x="1421391" y="52857"/>
                </a:lnTo>
                <a:lnTo>
                  <a:pt x="1433665" y="54559"/>
                </a:lnTo>
                <a:lnTo>
                  <a:pt x="1442549" y="59869"/>
                </a:lnTo>
                <a:lnTo>
                  <a:pt x="1447947" y="69095"/>
                </a:lnTo>
                <a:lnTo>
                  <a:pt x="1449767" y="82541"/>
                </a:lnTo>
                <a:lnTo>
                  <a:pt x="1447764" y="95777"/>
                </a:lnTo>
                <a:lnTo>
                  <a:pt x="1442062" y="105499"/>
                </a:lnTo>
                <a:lnTo>
                  <a:pt x="1433118" y="111490"/>
                </a:lnTo>
                <a:lnTo>
                  <a:pt x="1421391" y="113535"/>
                </a:lnTo>
                <a:lnTo>
                  <a:pt x="1496000" y="113535"/>
                </a:lnTo>
                <a:lnTo>
                  <a:pt x="1498031" y="110203"/>
                </a:lnTo>
                <a:lnTo>
                  <a:pt x="1502613" y="82866"/>
                </a:lnTo>
                <a:lnTo>
                  <a:pt x="1498196" y="52857"/>
                </a:lnTo>
                <a:close/>
              </a:path>
              <a:path w="1915160" h="248920">
                <a:moveTo>
                  <a:pt x="1765558" y="184654"/>
                </a:moveTo>
                <a:lnTo>
                  <a:pt x="1765307" y="195408"/>
                </a:lnTo>
                <a:lnTo>
                  <a:pt x="1764537" y="207487"/>
                </a:lnTo>
                <a:lnTo>
                  <a:pt x="1763217" y="220065"/>
                </a:lnTo>
                <a:lnTo>
                  <a:pt x="1761318" y="232275"/>
                </a:lnTo>
                <a:lnTo>
                  <a:pt x="1775231" y="240054"/>
                </a:lnTo>
                <a:lnTo>
                  <a:pt x="1790674" y="245081"/>
                </a:lnTo>
                <a:lnTo>
                  <a:pt x="1807831" y="247783"/>
                </a:lnTo>
                <a:lnTo>
                  <a:pt x="1826886" y="248589"/>
                </a:lnTo>
                <a:lnTo>
                  <a:pt x="1863171" y="243115"/>
                </a:lnTo>
                <a:lnTo>
                  <a:pt x="1890829" y="227549"/>
                </a:lnTo>
                <a:lnTo>
                  <a:pt x="1908455" y="203173"/>
                </a:lnTo>
                <a:lnTo>
                  <a:pt x="1909643" y="197051"/>
                </a:lnTo>
                <a:lnTo>
                  <a:pt x="1824279" y="197051"/>
                </a:lnTo>
                <a:lnTo>
                  <a:pt x="1807949" y="196307"/>
                </a:lnTo>
                <a:lnTo>
                  <a:pt x="1792229" y="194033"/>
                </a:lnTo>
                <a:lnTo>
                  <a:pt x="1777854" y="190169"/>
                </a:lnTo>
                <a:lnTo>
                  <a:pt x="1765558" y="184654"/>
                </a:lnTo>
                <a:close/>
              </a:path>
              <a:path w="1915160" h="248920">
                <a:moveTo>
                  <a:pt x="1849723" y="0"/>
                </a:moveTo>
                <a:lnTo>
                  <a:pt x="1807561" y="5704"/>
                </a:lnTo>
                <a:lnTo>
                  <a:pt x="1777142" y="21411"/>
                </a:lnTo>
                <a:lnTo>
                  <a:pt x="1758710" y="45008"/>
                </a:lnTo>
                <a:lnTo>
                  <a:pt x="1752512" y="74385"/>
                </a:lnTo>
                <a:lnTo>
                  <a:pt x="1755794" y="101144"/>
                </a:lnTo>
                <a:lnTo>
                  <a:pt x="1766294" y="121115"/>
                </a:lnTo>
                <a:lnTo>
                  <a:pt x="1784988" y="134849"/>
                </a:lnTo>
                <a:lnTo>
                  <a:pt x="1812855" y="142896"/>
                </a:lnTo>
                <a:lnTo>
                  <a:pt x="1839274" y="148016"/>
                </a:lnTo>
                <a:lnTo>
                  <a:pt x="1854129" y="153534"/>
                </a:lnTo>
                <a:lnTo>
                  <a:pt x="1860663" y="160827"/>
                </a:lnTo>
                <a:lnTo>
                  <a:pt x="1862121" y="171272"/>
                </a:lnTo>
                <a:lnTo>
                  <a:pt x="1859832" y="182456"/>
                </a:lnTo>
                <a:lnTo>
                  <a:pt x="1852863" y="190522"/>
                </a:lnTo>
                <a:lnTo>
                  <a:pt x="1841063" y="195408"/>
                </a:lnTo>
                <a:lnTo>
                  <a:pt x="1824279" y="197051"/>
                </a:lnTo>
                <a:lnTo>
                  <a:pt x="1909643" y="197051"/>
                </a:lnTo>
                <a:lnTo>
                  <a:pt x="1914643" y="171272"/>
                </a:lnTo>
                <a:lnTo>
                  <a:pt x="1911279" y="146219"/>
                </a:lnTo>
                <a:lnTo>
                  <a:pt x="1900452" y="127437"/>
                </a:lnTo>
                <a:lnTo>
                  <a:pt x="1881062" y="114342"/>
                </a:lnTo>
                <a:lnTo>
                  <a:pt x="1852006" y="106352"/>
                </a:lnTo>
                <a:lnTo>
                  <a:pt x="1826411" y="101119"/>
                </a:lnTo>
                <a:lnTo>
                  <a:pt x="1812410" y="95303"/>
                </a:lnTo>
                <a:lnTo>
                  <a:pt x="1806545" y="87590"/>
                </a:lnTo>
                <a:lnTo>
                  <a:pt x="1805358" y="76667"/>
                </a:lnTo>
                <a:lnTo>
                  <a:pt x="1807820" y="66292"/>
                </a:lnTo>
                <a:lnTo>
                  <a:pt x="1815757" y="58729"/>
                </a:lnTo>
                <a:lnTo>
                  <a:pt x="1829994" y="54102"/>
                </a:lnTo>
                <a:lnTo>
                  <a:pt x="1851357" y="52532"/>
                </a:lnTo>
                <a:lnTo>
                  <a:pt x="1908218" y="52532"/>
                </a:lnTo>
                <a:lnTo>
                  <a:pt x="1908248" y="51986"/>
                </a:lnTo>
                <a:lnTo>
                  <a:pt x="1909304" y="39722"/>
                </a:lnTo>
                <a:lnTo>
                  <a:pt x="1910911" y="28560"/>
                </a:lnTo>
                <a:lnTo>
                  <a:pt x="1913344" y="17947"/>
                </a:lnTo>
                <a:lnTo>
                  <a:pt x="1903770" y="11838"/>
                </a:lnTo>
                <a:lnTo>
                  <a:pt x="1890098" y="6036"/>
                </a:lnTo>
                <a:lnTo>
                  <a:pt x="1872143" y="1702"/>
                </a:lnTo>
                <a:lnTo>
                  <a:pt x="1849723" y="0"/>
                </a:lnTo>
                <a:close/>
              </a:path>
              <a:path w="1915160" h="248920">
                <a:moveTo>
                  <a:pt x="1908218" y="52532"/>
                </a:moveTo>
                <a:lnTo>
                  <a:pt x="1851357" y="52532"/>
                </a:lnTo>
                <a:lnTo>
                  <a:pt x="1869849" y="53520"/>
                </a:lnTo>
                <a:lnTo>
                  <a:pt x="1884793" y="56281"/>
                </a:lnTo>
                <a:lnTo>
                  <a:pt x="1897047" y="60510"/>
                </a:lnTo>
                <a:lnTo>
                  <a:pt x="1907470" y="65903"/>
                </a:lnTo>
                <a:lnTo>
                  <a:pt x="1908218" y="52532"/>
                </a:lnTo>
                <a:close/>
              </a:path>
            </a:pathLst>
          </a:custGeom>
          <a:solidFill>
            <a:srgbClr val="3F17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3965537" y="6398073"/>
            <a:ext cx="14826615" cy="1817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900" b="1" spc="185" dirty="0">
                <a:solidFill>
                  <a:srgbClr val="2C4F94"/>
                </a:solidFill>
                <a:latin typeface="Arial"/>
                <a:cs typeface="Arial"/>
              </a:rPr>
              <a:t>COMMENCEMENT</a:t>
            </a:r>
            <a:r>
              <a:rPr sz="9900" b="1" spc="-725" dirty="0">
                <a:solidFill>
                  <a:srgbClr val="2C4F94"/>
                </a:solidFill>
                <a:latin typeface="Arial"/>
                <a:cs typeface="Arial"/>
              </a:rPr>
              <a:t> </a:t>
            </a:r>
            <a:r>
              <a:rPr sz="10600" b="1" spc="385" dirty="0">
                <a:solidFill>
                  <a:srgbClr val="2C4F94"/>
                </a:solidFill>
                <a:latin typeface="Arial"/>
                <a:cs typeface="Arial"/>
              </a:rPr>
              <a:t>2022</a:t>
            </a:r>
            <a:endParaRPr sz="10600">
              <a:latin typeface="Arial"/>
              <a:cs typeface="Arial"/>
            </a:endParaRPr>
          </a:p>
        </p:txBody>
      </p:sp>
      <p:sp>
        <p:nvSpPr>
          <p:cNvPr id="91" name="object 9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75" dirty="0"/>
              <a:t>FATOUMATA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81494" y="3906429"/>
            <a:ext cx="7322820" cy="352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9550" b="1" spc="-48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955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50" b="1" spc="54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9550" b="1" spc="-26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9550" b="1" spc="-2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9550">
              <a:latin typeface="Arial"/>
              <a:cs typeface="Arial"/>
            </a:endParaRPr>
          </a:p>
          <a:p>
            <a:pPr marL="12700" marR="5080" indent="542290" algn="r">
              <a:lnSpc>
                <a:spcPts val="4950"/>
              </a:lnSpc>
              <a:spcBef>
                <a:spcPts val="890"/>
              </a:spcBef>
            </a:pP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425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12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25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90" dirty="0">
                <a:solidFill>
                  <a:srgbClr val="FFFFFF"/>
                </a:solidFill>
                <a:latin typeface="Arial"/>
                <a:cs typeface="Arial"/>
              </a:rPr>
              <a:t>ten</a:t>
            </a:r>
            <a:r>
              <a:rPr sz="425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-15" dirty="0">
                <a:solidFill>
                  <a:srgbClr val="FFFFFF"/>
                </a:solidFill>
                <a:latin typeface="Arial"/>
                <a:cs typeface="Arial"/>
              </a:rPr>
              <a:t>selected</a:t>
            </a:r>
            <a:r>
              <a:rPr sz="425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7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425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9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25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130" dirty="0">
                <a:solidFill>
                  <a:srgbClr val="FFFFFF"/>
                </a:solidFill>
                <a:latin typeface="Arial"/>
                <a:cs typeface="Arial"/>
              </a:rPr>
              <a:t>2022 </a:t>
            </a:r>
            <a:r>
              <a:rPr sz="4250" b="1" spc="-15" dirty="0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sz="4250" b="1" spc="-7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65" dirty="0">
                <a:solidFill>
                  <a:srgbClr val="FFFFFF"/>
                </a:solidFill>
                <a:latin typeface="Arial"/>
                <a:cs typeface="Arial"/>
              </a:rPr>
              <a:t>Nobel</a:t>
            </a:r>
            <a:r>
              <a:rPr sz="425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-70" dirty="0">
                <a:solidFill>
                  <a:srgbClr val="FFFFFF"/>
                </a:solidFill>
                <a:latin typeface="Arial"/>
                <a:cs typeface="Arial"/>
              </a:rPr>
              <a:t>Laureates </a:t>
            </a:r>
            <a:r>
              <a:rPr sz="42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-120" dirty="0">
                <a:solidFill>
                  <a:srgbClr val="FFFFFF"/>
                </a:solidFill>
                <a:latin typeface="Arial"/>
                <a:cs typeface="Arial"/>
              </a:rPr>
              <a:t>Scholarship</a:t>
            </a:r>
            <a:r>
              <a:rPr sz="4250" b="1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-60" dirty="0">
                <a:solidFill>
                  <a:srgbClr val="FFFFFF"/>
                </a:solidFill>
                <a:latin typeface="Arial"/>
                <a:cs typeface="Arial"/>
              </a:rPr>
              <a:t>Program.</a:t>
            </a:r>
            <a:endParaRPr sz="42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95458" y="2305689"/>
            <a:ext cx="5266903" cy="5541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3804546" y="6187525"/>
            <a:ext cx="12479020" cy="2211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175" algn="ctr">
              <a:lnSpc>
                <a:spcPts val="4805"/>
              </a:lnSpc>
            </a:pPr>
            <a:r>
              <a:rPr sz="4250" b="1" spc="-180" dirty="0">
                <a:solidFill>
                  <a:srgbClr val="3F175C"/>
                </a:solidFill>
                <a:latin typeface="Arial"/>
                <a:cs typeface="Arial"/>
              </a:rPr>
              <a:t>Douglas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-130" dirty="0">
                <a:solidFill>
                  <a:srgbClr val="3F175C"/>
                </a:solidFill>
                <a:latin typeface="Arial"/>
                <a:cs typeface="Arial"/>
              </a:rPr>
              <a:t>Shindler</a:t>
            </a:r>
            <a:r>
              <a:rPr sz="4250" b="1" spc="-675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105" dirty="0">
                <a:solidFill>
                  <a:srgbClr val="3F175C"/>
                </a:solidFill>
                <a:latin typeface="Arial"/>
                <a:cs typeface="Arial"/>
              </a:rPr>
              <a:t>’22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-260" dirty="0">
                <a:solidFill>
                  <a:srgbClr val="3F175C"/>
                </a:solidFill>
                <a:latin typeface="Arial"/>
                <a:cs typeface="Arial"/>
              </a:rPr>
              <a:t>Plans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114" dirty="0">
                <a:solidFill>
                  <a:srgbClr val="3F175C"/>
                </a:solidFill>
                <a:latin typeface="Arial"/>
                <a:cs typeface="Arial"/>
              </a:rPr>
              <a:t>to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-75" dirty="0">
                <a:solidFill>
                  <a:srgbClr val="3F175C"/>
                </a:solidFill>
                <a:latin typeface="Arial"/>
                <a:cs typeface="Arial"/>
              </a:rPr>
              <a:t>Open</a:t>
            </a:r>
            <a:endParaRPr sz="4250">
              <a:latin typeface="Arial"/>
              <a:cs typeface="Arial"/>
            </a:endParaRPr>
          </a:p>
          <a:p>
            <a:pPr algn="ctr">
              <a:lnSpc>
                <a:spcPts val="11165"/>
              </a:lnSpc>
            </a:pPr>
            <a:r>
              <a:rPr sz="9550" b="1" spc="85" dirty="0">
                <a:solidFill>
                  <a:srgbClr val="2C4F94"/>
                </a:solidFill>
                <a:latin typeface="Arial"/>
                <a:cs typeface="Arial"/>
              </a:rPr>
              <a:t>THE </a:t>
            </a:r>
            <a:r>
              <a:rPr sz="9550" b="1" spc="-305" dirty="0">
                <a:solidFill>
                  <a:srgbClr val="2C4F94"/>
                </a:solidFill>
                <a:latin typeface="Arial"/>
                <a:cs typeface="Arial"/>
              </a:rPr>
              <a:t>BLACK</a:t>
            </a:r>
            <a:r>
              <a:rPr sz="9550" b="1" spc="65" dirty="0">
                <a:solidFill>
                  <a:srgbClr val="2C4F94"/>
                </a:solidFill>
                <a:latin typeface="Arial"/>
                <a:cs typeface="Arial"/>
              </a:rPr>
              <a:t> </a:t>
            </a:r>
            <a:r>
              <a:rPr sz="9550" b="1" spc="-175" dirty="0">
                <a:solidFill>
                  <a:srgbClr val="2C4F94"/>
                </a:solidFill>
                <a:latin typeface="Arial"/>
                <a:cs typeface="Arial"/>
              </a:rPr>
              <a:t>LIBRARY</a:t>
            </a:r>
            <a:endParaRPr sz="955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396515" y="1694021"/>
            <a:ext cx="4068116" cy="4201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684353" y="1694021"/>
            <a:ext cx="7036424" cy="4201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01366" y="0"/>
            <a:ext cx="6701366" cy="47918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01366" y="4791854"/>
            <a:ext cx="13402733" cy="4809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02733" y="0"/>
            <a:ext cx="6701366" cy="4802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796712"/>
            <a:ext cx="6701366" cy="48061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0" y="0"/>
            <a:ext cx="6701366" cy="47982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507442" y="4753782"/>
            <a:ext cx="6597015" cy="104775"/>
          </a:xfrm>
          <a:custGeom>
            <a:avLst/>
            <a:gdLst/>
            <a:ahLst/>
            <a:cxnLst/>
            <a:rect l="l" t="t" r="r" b="b"/>
            <a:pathLst>
              <a:path w="6597015" h="104775">
                <a:moveTo>
                  <a:pt x="0" y="104708"/>
                </a:moveTo>
                <a:lnTo>
                  <a:pt x="6596657" y="104708"/>
                </a:lnTo>
                <a:lnTo>
                  <a:pt x="6596657" y="0"/>
                </a:lnTo>
                <a:lnTo>
                  <a:pt x="0" y="0"/>
                </a:lnTo>
                <a:lnTo>
                  <a:pt x="0" y="104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753721" y="4753782"/>
            <a:ext cx="6649084" cy="104775"/>
          </a:xfrm>
          <a:custGeom>
            <a:avLst/>
            <a:gdLst/>
            <a:ahLst/>
            <a:cxnLst/>
            <a:rect l="l" t="t" r="r" b="b"/>
            <a:pathLst>
              <a:path w="6649084" h="104775">
                <a:moveTo>
                  <a:pt x="0" y="104708"/>
                </a:moveTo>
                <a:lnTo>
                  <a:pt x="6649012" y="104708"/>
                </a:lnTo>
                <a:lnTo>
                  <a:pt x="6649012" y="0"/>
                </a:lnTo>
                <a:lnTo>
                  <a:pt x="0" y="0"/>
                </a:lnTo>
                <a:lnTo>
                  <a:pt x="0" y="104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0" y="4753782"/>
            <a:ext cx="6649084" cy="104775"/>
          </a:xfrm>
          <a:custGeom>
            <a:avLst/>
            <a:gdLst/>
            <a:ahLst/>
            <a:cxnLst/>
            <a:rect l="l" t="t" r="r" b="b"/>
            <a:pathLst>
              <a:path w="6649084" h="104775">
                <a:moveTo>
                  <a:pt x="0" y="104708"/>
                </a:moveTo>
                <a:lnTo>
                  <a:pt x="6649012" y="104708"/>
                </a:lnTo>
                <a:lnTo>
                  <a:pt x="6649012" y="0"/>
                </a:lnTo>
                <a:lnTo>
                  <a:pt x="0" y="0"/>
                </a:lnTo>
                <a:lnTo>
                  <a:pt x="0" y="104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402733" y="0"/>
            <a:ext cx="104775" cy="9591675"/>
          </a:xfrm>
          <a:custGeom>
            <a:avLst/>
            <a:gdLst/>
            <a:ahLst/>
            <a:cxnLst/>
            <a:rect l="l" t="t" r="r" b="b"/>
            <a:pathLst>
              <a:path w="104775" h="9591675">
                <a:moveTo>
                  <a:pt x="0" y="9591329"/>
                </a:moveTo>
                <a:lnTo>
                  <a:pt x="104708" y="9591329"/>
                </a:lnTo>
                <a:lnTo>
                  <a:pt x="104708" y="0"/>
                </a:lnTo>
                <a:lnTo>
                  <a:pt x="0" y="0"/>
                </a:lnTo>
                <a:lnTo>
                  <a:pt x="0" y="9591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49011" y="0"/>
            <a:ext cx="104775" cy="9603105"/>
          </a:xfrm>
          <a:custGeom>
            <a:avLst/>
            <a:gdLst/>
            <a:ahLst/>
            <a:cxnLst/>
            <a:rect l="l" t="t" r="r" b="b"/>
            <a:pathLst>
              <a:path w="104775" h="9603105">
                <a:moveTo>
                  <a:pt x="0" y="9602848"/>
                </a:moveTo>
                <a:lnTo>
                  <a:pt x="104708" y="9602848"/>
                </a:lnTo>
                <a:lnTo>
                  <a:pt x="104708" y="0"/>
                </a:lnTo>
                <a:lnTo>
                  <a:pt x="0" y="0"/>
                </a:lnTo>
                <a:lnTo>
                  <a:pt x="0" y="9602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9591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562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6506055" y="5082797"/>
            <a:ext cx="12471400" cy="2209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735"/>
              </a:lnSpc>
            </a:pPr>
            <a:r>
              <a:rPr sz="9550" b="1" spc="210" dirty="0">
                <a:solidFill>
                  <a:srgbClr val="2C4F94"/>
                </a:solidFill>
                <a:latin typeface="Arial"/>
                <a:cs typeface="Arial"/>
              </a:rPr>
              <a:t>MACKENZIE </a:t>
            </a:r>
            <a:r>
              <a:rPr sz="9550" b="1" spc="-95" dirty="0">
                <a:solidFill>
                  <a:srgbClr val="2C4F94"/>
                </a:solidFill>
                <a:latin typeface="Arial"/>
                <a:cs typeface="Arial"/>
              </a:rPr>
              <a:t>SKY</a:t>
            </a:r>
            <a:r>
              <a:rPr sz="9550" b="1" spc="-800" dirty="0">
                <a:solidFill>
                  <a:srgbClr val="2C4F94"/>
                </a:solidFill>
                <a:latin typeface="Arial"/>
                <a:cs typeface="Arial"/>
              </a:rPr>
              <a:t> </a:t>
            </a:r>
            <a:r>
              <a:rPr sz="9550" b="1" spc="484" dirty="0">
                <a:solidFill>
                  <a:srgbClr val="2C4F94"/>
                </a:solidFill>
                <a:latin typeface="Arial"/>
                <a:cs typeface="Arial"/>
              </a:rPr>
              <a:t>’</a:t>
            </a:r>
            <a:r>
              <a:rPr sz="9900" b="1" spc="484" dirty="0">
                <a:solidFill>
                  <a:srgbClr val="2C4F94"/>
                </a:solidFill>
                <a:latin typeface="Arial"/>
                <a:cs typeface="Arial"/>
              </a:rPr>
              <a:t>23</a:t>
            </a:r>
            <a:endParaRPr sz="9900">
              <a:latin typeface="Arial"/>
              <a:cs typeface="Arial"/>
            </a:endParaRPr>
          </a:p>
          <a:p>
            <a:pPr marR="15240" algn="ctr">
              <a:lnSpc>
                <a:spcPts val="4955"/>
              </a:lnSpc>
            </a:pPr>
            <a:r>
              <a:rPr sz="4250" b="1" spc="-100" dirty="0">
                <a:solidFill>
                  <a:srgbClr val="3F175C"/>
                </a:solidFill>
                <a:latin typeface="Arial"/>
                <a:cs typeface="Arial"/>
              </a:rPr>
              <a:t>originally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-110" dirty="0">
                <a:solidFill>
                  <a:srgbClr val="3F175C"/>
                </a:solidFill>
                <a:latin typeface="Arial"/>
                <a:cs typeface="Arial"/>
              </a:rPr>
              <a:t>a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-155" dirty="0">
                <a:solidFill>
                  <a:srgbClr val="3F175C"/>
                </a:solidFill>
                <a:latin typeface="Arial"/>
                <a:cs typeface="Arial"/>
              </a:rPr>
              <a:t>dance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-90" dirty="0">
                <a:solidFill>
                  <a:srgbClr val="3F175C"/>
                </a:solidFill>
                <a:latin typeface="Arial"/>
                <a:cs typeface="Arial"/>
              </a:rPr>
              <a:t>major,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-245" dirty="0">
                <a:solidFill>
                  <a:srgbClr val="3F175C"/>
                </a:solidFill>
                <a:latin typeface="Arial"/>
                <a:cs typeface="Arial"/>
              </a:rPr>
              <a:t>is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-80" dirty="0">
                <a:solidFill>
                  <a:srgbClr val="3F175C"/>
                </a:solidFill>
                <a:latin typeface="Arial"/>
                <a:cs typeface="Arial"/>
              </a:rPr>
              <a:t>now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-180" dirty="0">
                <a:solidFill>
                  <a:srgbClr val="3F175C"/>
                </a:solidFill>
                <a:latin typeface="Arial"/>
                <a:cs typeface="Arial"/>
              </a:rPr>
              <a:t>pursuing</a:t>
            </a:r>
            <a:r>
              <a:rPr sz="4250" b="1" spc="-459" dirty="0">
                <a:solidFill>
                  <a:srgbClr val="3F175C"/>
                </a:solidFill>
                <a:latin typeface="Arial"/>
                <a:cs typeface="Arial"/>
              </a:rPr>
              <a:t> </a:t>
            </a:r>
            <a:r>
              <a:rPr sz="4250" b="1" spc="-185" dirty="0">
                <a:solidFill>
                  <a:srgbClr val="3F175C"/>
                </a:solidFill>
                <a:latin typeface="Arial"/>
                <a:cs typeface="Arial"/>
              </a:rPr>
              <a:t>science.</a:t>
            </a:r>
            <a:endParaRPr sz="425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465522" y="1931878"/>
            <a:ext cx="4174783" cy="29493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851462" y="1931878"/>
            <a:ext cx="4174783" cy="29580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9251" cy="9591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91330"/>
            <a:ext cx="20104099" cy="171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98" y="10538968"/>
            <a:ext cx="189865" cy="277495"/>
          </a:xfrm>
          <a:custGeom>
            <a:avLst/>
            <a:gdLst/>
            <a:ahLst/>
            <a:cxnLst/>
            <a:rect l="l" t="t" r="r" b="b"/>
            <a:pathLst>
              <a:path w="189865" h="277495">
                <a:moveTo>
                  <a:pt x="96646" y="0"/>
                </a:moveTo>
                <a:lnTo>
                  <a:pt x="0" y="0"/>
                </a:lnTo>
                <a:lnTo>
                  <a:pt x="1077" y="28381"/>
                </a:lnTo>
                <a:lnTo>
                  <a:pt x="1630" y="62416"/>
                </a:lnTo>
                <a:lnTo>
                  <a:pt x="1703" y="75997"/>
                </a:lnTo>
                <a:lnTo>
                  <a:pt x="1764" y="184298"/>
                </a:lnTo>
                <a:lnTo>
                  <a:pt x="1586" y="214366"/>
                </a:lnTo>
                <a:lnTo>
                  <a:pt x="1236" y="246944"/>
                </a:lnTo>
                <a:lnTo>
                  <a:pt x="743" y="277206"/>
                </a:lnTo>
                <a:lnTo>
                  <a:pt x="9277" y="276770"/>
                </a:lnTo>
                <a:lnTo>
                  <a:pt x="17318" y="276546"/>
                </a:lnTo>
                <a:lnTo>
                  <a:pt x="64738" y="276517"/>
                </a:lnTo>
                <a:lnTo>
                  <a:pt x="63716" y="263753"/>
                </a:lnTo>
                <a:lnTo>
                  <a:pt x="63162" y="251074"/>
                </a:lnTo>
                <a:lnTo>
                  <a:pt x="62959" y="237695"/>
                </a:lnTo>
                <a:lnTo>
                  <a:pt x="62847" y="211328"/>
                </a:lnTo>
                <a:lnTo>
                  <a:pt x="62554" y="201675"/>
                </a:lnTo>
                <a:lnTo>
                  <a:pt x="61980" y="192795"/>
                </a:lnTo>
                <a:lnTo>
                  <a:pt x="61055" y="184298"/>
                </a:lnTo>
                <a:lnTo>
                  <a:pt x="115604" y="184298"/>
                </a:lnTo>
                <a:lnTo>
                  <a:pt x="130910" y="181768"/>
                </a:lnTo>
                <a:lnTo>
                  <a:pt x="162145" y="162996"/>
                </a:lnTo>
                <a:lnTo>
                  <a:pt x="181173" y="135597"/>
                </a:lnTo>
                <a:lnTo>
                  <a:pt x="61432" y="135597"/>
                </a:lnTo>
                <a:lnTo>
                  <a:pt x="62080" y="123913"/>
                </a:lnTo>
                <a:lnTo>
                  <a:pt x="62413" y="113979"/>
                </a:lnTo>
                <a:lnTo>
                  <a:pt x="62435" y="112297"/>
                </a:lnTo>
                <a:lnTo>
                  <a:pt x="62523" y="85238"/>
                </a:lnTo>
                <a:lnTo>
                  <a:pt x="62318" y="75997"/>
                </a:lnTo>
                <a:lnTo>
                  <a:pt x="61762" y="66968"/>
                </a:lnTo>
                <a:lnTo>
                  <a:pt x="60678" y="57694"/>
                </a:lnTo>
                <a:lnTo>
                  <a:pt x="184278" y="57694"/>
                </a:lnTo>
                <a:lnTo>
                  <a:pt x="183867" y="54678"/>
                </a:lnTo>
                <a:lnTo>
                  <a:pt x="166684" y="24535"/>
                </a:lnTo>
                <a:lnTo>
                  <a:pt x="137704" y="6192"/>
                </a:lnTo>
                <a:lnTo>
                  <a:pt x="96646" y="0"/>
                </a:lnTo>
                <a:close/>
              </a:path>
              <a:path w="189865" h="277495">
                <a:moveTo>
                  <a:pt x="64738" y="276517"/>
                </a:moveTo>
                <a:lnTo>
                  <a:pt x="42041" y="276517"/>
                </a:lnTo>
                <a:lnTo>
                  <a:pt x="64793" y="277206"/>
                </a:lnTo>
                <a:lnTo>
                  <a:pt x="64738" y="276517"/>
                </a:lnTo>
                <a:close/>
              </a:path>
              <a:path w="189865" h="277495">
                <a:moveTo>
                  <a:pt x="115604" y="184298"/>
                </a:moveTo>
                <a:lnTo>
                  <a:pt x="61055" y="184298"/>
                </a:lnTo>
                <a:lnTo>
                  <a:pt x="67625" y="186210"/>
                </a:lnTo>
                <a:lnTo>
                  <a:pt x="75427" y="187487"/>
                </a:lnTo>
                <a:lnTo>
                  <a:pt x="83440" y="188201"/>
                </a:lnTo>
                <a:lnTo>
                  <a:pt x="90646" y="188423"/>
                </a:lnTo>
                <a:lnTo>
                  <a:pt x="115604" y="184298"/>
                </a:lnTo>
                <a:close/>
              </a:path>
              <a:path w="189865" h="277495">
                <a:moveTo>
                  <a:pt x="184278" y="57694"/>
                </a:moveTo>
                <a:lnTo>
                  <a:pt x="95892" y="57694"/>
                </a:lnTo>
                <a:lnTo>
                  <a:pt x="110638" y="60233"/>
                </a:lnTo>
                <a:lnTo>
                  <a:pt x="121171" y="67618"/>
                </a:lnTo>
                <a:lnTo>
                  <a:pt x="127491" y="79498"/>
                </a:lnTo>
                <a:lnTo>
                  <a:pt x="129598" y="95525"/>
                </a:lnTo>
                <a:lnTo>
                  <a:pt x="127556" y="112297"/>
                </a:lnTo>
                <a:lnTo>
                  <a:pt x="121407" y="124367"/>
                </a:lnTo>
                <a:lnTo>
                  <a:pt x="111115" y="131663"/>
                </a:lnTo>
                <a:lnTo>
                  <a:pt x="96646" y="134111"/>
                </a:lnTo>
                <a:lnTo>
                  <a:pt x="85769" y="134187"/>
                </a:lnTo>
                <a:lnTo>
                  <a:pt x="77351" y="134438"/>
                </a:lnTo>
                <a:lnTo>
                  <a:pt x="69776" y="134897"/>
                </a:lnTo>
                <a:lnTo>
                  <a:pt x="61432" y="135597"/>
                </a:lnTo>
                <a:lnTo>
                  <a:pt x="181173" y="135597"/>
                </a:lnTo>
                <a:lnTo>
                  <a:pt x="182353" y="133899"/>
                </a:lnTo>
                <a:lnTo>
                  <a:pt x="189533" y="96269"/>
                </a:lnTo>
                <a:lnTo>
                  <a:pt x="184278" y="5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1315" y="10621385"/>
            <a:ext cx="177165" cy="199390"/>
          </a:xfrm>
          <a:custGeom>
            <a:avLst/>
            <a:gdLst/>
            <a:ahLst/>
            <a:cxnLst/>
            <a:rect l="l" t="t" r="r" b="b"/>
            <a:pathLst>
              <a:path w="177165" h="199390">
                <a:moveTo>
                  <a:pt x="0" y="0"/>
                </a:moveTo>
                <a:lnTo>
                  <a:pt x="890" y="50422"/>
                </a:lnTo>
                <a:lnTo>
                  <a:pt x="1316" y="82116"/>
                </a:lnTo>
                <a:lnTo>
                  <a:pt x="1497" y="112373"/>
                </a:lnTo>
                <a:lnTo>
                  <a:pt x="9053" y="158662"/>
                </a:lnTo>
                <a:lnTo>
                  <a:pt x="27390" y="184898"/>
                </a:lnTo>
                <a:lnTo>
                  <a:pt x="50013" y="196597"/>
                </a:lnTo>
                <a:lnTo>
                  <a:pt x="70427" y="199271"/>
                </a:lnTo>
                <a:lnTo>
                  <a:pt x="89989" y="196393"/>
                </a:lnTo>
                <a:lnTo>
                  <a:pt x="104983" y="188600"/>
                </a:lnTo>
                <a:lnTo>
                  <a:pt x="115623" y="177153"/>
                </a:lnTo>
                <a:lnTo>
                  <a:pt x="122121" y="163314"/>
                </a:lnTo>
                <a:lnTo>
                  <a:pt x="175653" y="163314"/>
                </a:lnTo>
                <a:lnTo>
                  <a:pt x="175403" y="151662"/>
                </a:lnTo>
                <a:lnTo>
                  <a:pt x="175280" y="142351"/>
                </a:lnTo>
                <a:lnTo>
                  <a:pt x="89526" y="142351"/>
                </a:lnTo>
                <a:lnTo>
                  <a:pt x="77476" y="141642"/>
                </a:lnTo>
                <a:lnTo>
                  <a:pt x="68130" y="136964"/>
                </a:lnTo>
                <a:lnTo>
                  <a:pt x="62083" y="124487"/>
                </a:lnTo>
                <a:lnTo>
                  <a:pt x="59935" y="100384"/>
                </a:lnTo>
                <a:lnTo>
                  <a:pt x="60034" y="69787"/>
                </a:lnTo>
                <a:lnTo>
                  <a:pt x="60542" y="21610"/>
                </a:lnTo>
                <a:lnTo>
                  <a:pt x="61039" y="650"/>
                </a:lnTo>
                <a:lnTo>
                  <a:pt x="14003" y="650"/>
                </a:lnTo>
                <a:lnTo>
                  <a:pt x="7194" y="429"/>
                </a:lnTo>
                <a:lnTo>
                  <a:pt x="0" y="0"/>
                </a:lnTo>
                <a:close/>
              </a:path>
              <a:path w="177165" h="199390">
                <a:moveTo>
                  <a:pt x="175653" y="163314"/>
                </a:moveTo>
                <a:lnTo>
                  <a:pt x="122121" y="163314"/>
                </a:lnTo>
                <a:lnTo>
                  <a:pt x="123619" y="163701"/>
                </a:lnTo>
                <a:lnTo>
                  <a:pt x="123695" y="167235"/>
                </a:lnTo>
                <a:lnTo>
                  <a:pt x="123947" y="176006"/>
                </a:lnTo>
                <a:lnTo>
                  <a:pt x="124409" y="186396"/>
                </a:lnTo>
                <a:lnTo>
                  <a:pt x="125116" y="194789"/>
                </a:lnTo>
                <a:lnTo>
                  <a:pt x="139214" y="194271"/>
                </a:lnTo>
                <a:lnTo>
                  <a:pt x="146033" y="194100"/>
                </a:lnTo>
                <a:lnTo>
                  <a:pt x="176414" y="194035"/>
                </a:lnTo>
                <a:lnTo>
                  <a:pt x="175882" y="173947"/>
                </a:lnTo>
                <a:lnTo>
                  <a:pt x="175653" y="163314"/>
                </a:lnTo>
                <a:close/>
              </a:path>
              <a:path w="177165" h="199390">
                <a:moveTo>
                  <a:pt x="176414" y="194035"/>
                </a:moveTo>
                <a:lnTo>
                  <a:pt x="165576" y="194035"/>
                </a:lnTo>
                <a:lnTo>
                  <a:pt x="176434" y="194789"/>
                </a:lnTo>
                <a:lnTo>
                  <a:pt x="176414" y="194035"/>
                </a:lnTo>
                <a:close/>
              </a:path>
              <a:path w="177165" h="199390">
                <a:moveTo>
                  <a:pt x="115378" y="0"/>
                </a:moveTo>
                <a:lnTo>
                  <a:pt x="116080" y="40738"/>
                </a:lnTo>
                <a:lnTo>
                  <a:pt x="116377" y="63741"/>
                </a:lnTo>
                <a:lnTo>
                  <a:pt x="116543" y="94761"/>
                </a:lnTo>
                <a:lnTo>
                  <a:pt x="116587" y="100384"/>
                </a:lnTo>
                <a:lnTo>
                  <a:pt x="116755" y="112373"/>
                </a:lnTo>
                <a:lnTo>
                  <a:pt x="116976" y="123119"/>
                </a:lnTo>
                <a:lnTo>
                  <a:pt x="117252" y="133357"/>
                </a:lnTo>
                <a:lnTo>
                  <a:pt x="112238" y="136971"/>
                </a:lnTo>
                <a:lnTo>
                  <a:pt x="106063" y="139817"/>
                </a:lnTo>
                <a:lnTo>
                  <a:pt x="98551" y="141682"/>
                </a:lnTo>
                <a:lnTo>
                  <a:pt x="89526" y="142351"/>
                </a:lnTo>
                <a:lnTo>
                  <a:pt x="175280" y="142351"/>
                </a:lnTo>
                <a:lnTo>
                  <a:pt x="175059" y="124487"/>
                </a:lnTo>
                <a:lnTo>
                  <a:pt x="174960" y="100384"/>
                </a:lnTo>
                <a:lnTo>
                  <a:pt x="175070" y="69787"/>
                </a:lnTo>
                <a:lnTo>
                  <a:pt x="175450" y="44149"/>
                </a:lnTo>
                <a:lnTo>
                  <a:pt x="176004" y="21610"/>
                </a:lnTo>
                <a:lnTo>
                  <a:pt x="176095" y="18718"/>
                </a:lnTo>
                <a:lnTo>
                  <a:pt x="176786" y="650"/>
                </a:lnTo>
                <a:lnTo>
                  <a:pt x="133781" y="650"/>
                </a:lnTo>
                <a:lnTo>
                  <a:pt x="125931" y="429"/>
                </a:lnTo>
                <a:lnTo>
                  <a:pt x="115378" y="0"/>
                </a:lnTo>
                <a:close/>
              </a:path>
              <a:path w="177165" h="199390">
                <a:moveTo>
                  <a:pt x="61055" y="0"/>
                </a:moveTo>
                <a:lnTo>
                  <a:pt x="50813" y="429"/>
                </a:lnTo>
                <a:lnTo>
                  <a:pt x="43129" y="650"/>
                </a:lnTo>
                <a:lnTo>
                  <a:pt x="61039" y="650"/>
                </a:lnTo>
                <a:lnTo>
                  <a:pt x="61055" y="0"/>
                </a:lnTo>
                <a:close/>
              </a:path>
              <a:path w="177165" h="199390">
                <a:moveTo>
                  <a:pt x="176811" y="0"/>
                </a:moveTo>
                <a:lnTo>
                  <a:pt x="168759" y="429"/>
                </a:lnTo>
                <a:lnTo>
                  <a:pt x="160987" y="650"/>
                </a:lnTo>
                <a:lnTo>
                  <a:pt x="176786" y="650"/>
                </a:lnTo>
                <a:lnTo>
                  <a:pt x="176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2344" y="10620634"/>
            <a:ext cx="120650" cy="195580"/>
          </a:xfrm>
          <a:custGeom>
            <a:avLst/>
            <a:gdLst/>
            <a:ahLst/>
            <a:cxnLst/>
            <a:rect l="l" t="t" r="r" b="b"/>
            <a:pathLst>
              <a:path w="120650" h="195579">
                <a:moveTo>
                  <a:pt x="0" y="753"/>
                </a:moveTo>
                <a:lnTo>
                  <a:pt x="706" y="22480"/>
                </a:lnTo>
                <a:lnTo>
                  <a:pt x="1168" y="46213"/>
                </a:lnTo>
                <a:lnTo>
                  <a:pt x="1305" y="60678"/>
                </a:lnTo>
                <a:lnTo>
                  <a:pt x="1389" y="137858"/>
                </a:lnTo>
                <a:lnTo>
                  <a:pt x="1193" y="159157"/>
                </a:lnTo>
                <a:lnTo>
                  <a:pt x="859" y="178139"/>
                </a:lnTo>
                <a:lnTo>
                  <a:pt x="366" y="195543"/>
                </a:lnTo>
                <a:lnTo>
                  <a:pt x="7720" y="195107"/>
                </a:lnTo>
                <a:lnTo>
                  <a:pt x="14511" y="194884"/>
                </a:lnTo>
                <a:lnTo>
                  <a:pt x="62153" y="194884"/>
                </a:lnTo>
                <a:lnTo>
                  <a:pt x="61569" y="178093"/>
                </a:lnTo>
                <a:lnTo>
                  <a:pt x="60965" y="159157"/>
                </a:lnTo>
                <a:lnTo>
                  <a:pt x="60498" y="137858"/>
                </a:lnTo>
                <a:lnTo>
                  <a:pt x="60312" y="113504"/>
                </a:lnTo>
                <a:lnTo>
                  <a:pt x="60122" y="102449"/>
                </a:lnTo>
                <a:lnTo>
                  <a:pt x="59648" y="93364"/>
                </a:lnTo>
                <a:lnTo>
                  <a:pt x="58427" y="77159"/>
                </a:lnTo>
                <a:lnTo>
                  <a:pt x="65091" y="69685"/>
                </a:lnTo>
                <a:lnTo>
                  <a:pt x="72386" y="64564"/>
                </a:lnTo>
                <a:lnTo>
                  <a:pt x="81505" y="61620"/>
                </a:lnTo>
                <a:lnTo>
                  <a:pt x="93641" y="60678"/>
                </a:lnTo>
                <a:lnTo>
                  <a:pt x="118004" y="60678"/>
                </a:lnTo>
                <a:lnTo>
                  <a:pt x="118080" y="48607"/>
                </a:lnTo>
                <a:lnTo>
                  <a:pt x="118429" y="33339"/>
                </a:lnTo>
                <a:lnTo>
                  <a:pt x="53558" y="33339"/>
                </a:lnTo>
                <a:lnTo>
                  <a:pt x="52438" y="32951"/>
                </a:lnTo>
                <a:lnTo>
                  <a:pt x="52297" y="24024"/>
                </a:lnTo>
                <a:lnTo>
                  <a:pt x="51874" y="15447"/>
                </a:lnTo>
                <a:lnTo>
                  <a:pt x="51170" y="7572"/>
                </a:lnTo>
                <a:lnTo>
                  <a:pt x="50294" y="1497"/>
                </a:lnTo>
                <a:lnTo>
                  <a:pt x="39328" y="1497"/>
                </a:lnTo>
                <a:lnTo>
                  <a:pt x="20535" y="1432"/>
                </a:lnTo>
                <a:lnTo>
                  <a:pt x="13850" y="1263"/>
                </a:lnTo>
                <a:lnTo>
                  <a:pt x="0" y="753"/>
                </a:lnTo>
                <a:close/>
              </a:path>
              <a:path w="120650" h="195579">
                <a:moveTo>
                  <a:pt x="62153" y="194884"/>
                </a:moveTo>
                <a:lnTo>
                  <a:pt x="45133" y="194884"/>
                </a:lnTo>
                <a:lnTo>
                  <a:pt x="52813" y="195107"/>
                </a:lnTo>
                <a:lnTo>
                  <a:pt x="62176" y="195543"/>
                </a:lnTo>
                <a:lnTo>
                  <a:pt x="62153" y="194884"/>
                </a:lnTo>
                <a:close/>
              </a:path>
              <a:path w="120650" h="195579">
                <a:moveTo>
                  <a:pt x="118004" y="60678"/>
                </a:moveTo>
                <a:lnTo>
                  <a:pt x="110122" y="60678"/>
                </a:lnTo>
                <a:lnTo>
                  <a:pt x="117985" y="63673"/>
                </a:lnTo>
                <a:lnTo>
                  <a:pt x="118004" y="60678"/>
                </a:lnTo>
                <a:close/>
              </a:path>
              <a:path w="120650" h="195579">
                <a:moveTo>
                  <a:pt x="110122" y="0"/>
                </a:moveTo>
                <a:lnTo>
                  <a:pt x="102635" y="0"/>
                </a:lnTo>
                <a:lnTo>
                  <a:pt x="86114" y="1205"/>
                </a:lnTo>
                <a:lnTo>
                  <a:pt x="73879" y="5993"/>
                </a:lnTo>
                <a:lnTo>
                  <a:pt x="63753" y="16119"/>
                </a:lnTo>
                <a:lnTo>
                  <a:pt x="53558" y="33339"/>
                </a:lnTo>
                <a:lnTo>
                  <a:pt x="118429" y="33339"/>
                </a:lnTo>
                <a:lnTo>
                  <a:pt x="118455" y="32167"/>
                </a:lnTo>
                <a:lnTo>
                  <a:pt x="119253" y="16217"/>
                </a:lnTo>
                <a:lnTo>
                  <a:pt x="120614" y="2617"/>
                </a:lnTo>
                <a:lnTo>
                  <a:pt x="117985" y="1120"/>
                </a:lnTo>
                <a:lnTo>
                  <a:pt x="110122" y="0"/>
                </a:lnTo>
                <a:close/>
              </a:path>
              <a:path w="120650" h="195579">
                <a:moveTo>
                  <a:pt x="50190" y="778"/>
                </a:moveTo>
                <a:lnTo>
                  <a:pt x="39328" y="1497"/>
                </a:lnTo>
                <a:lnTo>
                  <a:pt x="50294" y="1497"/>
                </a:lnTo>
                <a:lnTo>
                  <a:pt x="50190" y="778"/>
                </a:lnTo>
                <a:close/>
              </a:path>
              <a:path w="120650" h="195579">
                <a:moveTo>
                  <a:pt x="50563" y="753"/>
                </a:moveTo>
                <a:lnTo>
                  <a:pt x="50186" y="753"/>
                </a:lnTo>
                <a:lnTo>
                  <a:pt x="50563" y="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7545" y="10615380"/>
            <a:ext cx="160020" cy="205740"/>
          </a:xfrm>
          <a:custGeom>
            <a:avLst/>
            <a:gdLst/>
            <a:ahLst/>
            <a:cxnLst/>
            <a:rect l="l" t="t" r="r" b="b"/>
            <a:pathLst>
              <a:path w="160019" h="205740">
                <a:moveTo>
                  <a:pt x="102269" y="0"/>
                </a:moveTo>
                <a:lnTo>
                  <a:pt x="58791" y="7645"/>
                </a:lnTo>
                <a:lnTo>
                  <a:pt x="26691" y="28848"/>
                </a:lnTo>
                <a:lnTo>
                  <a:pt x="6813" y="61008"/>
                </a:lnTo>
                <a:lnTo>
                  <a:pt x="0" y="101525"/>
                </a:lnTo>
                <a:lnTo>
                  <a:pt x="7053" y="142550"/>
                </a:lnTo>
                <a:lnTo>
                  <a:pt x="27207" y="175459"/>
                </a:lnTo>
                <a:lnTo>
                  <a:pt x="58950" y="197340"/>
                </a:lnTo>
                <a:lnTo>
                  <a:pt x="100771" y="205281"/>
                </a:lnTo>
                <a:lnTo>
                  <a:pt x="116921" y="204023"/>
                </a:lnTo>
                <a:lnTo>
                  <a:pt x="131950" y="200271"/>
                </a:lnTo>
                <a:lnTo>
                  <a:pt x="145433" y="194061"/>
                </a:lnTo>
                <a:lnTo>
                  <a:pt x="156948" y="185428"/>
                </a:lnTo>
                <a:lnTo>
                  <a:pt x="155461" y="174867"/>
                </a:lnTo>
                <a:lnTo>
                  <a:pt x="154008" y="162162"/>
                </a:lnTo>
                <a:lnTo>
                  <a:pt x="152933" y="148351"/>
                </a:lnTo>
                <a:lnTo>
                  <a:pt x="106384" y="148351"/>
                </a:lnTo>
                <a:lnTo>
                  <a:pt x="85188" y="145090"/>
                </a:lnTo>
                <a:lnTo>
                  <a:pt x="69961" y="135752"/>
                </a:lnTo>
                <a:lnTo>
                  <a:pt x="60773" y="121007"/>
                </a:lnTo>
                <a:lnTo>
                  <a:pt x="57694" y="101525"/>
                </a:lnTo>
                <a:lnTo>
                  <a:pt x="60720" y="83022"/>
                </a:lnTo>
                <a:lnTo>
                  <a:pt x="69819" y="68982"/>
                </a:lnTo>
                <a:lnTo>
                  <a:pt x="85029" y="60069"/>
                </a:lnTo>
                <a:lnTo>
                  <a:pt x="106384" y="56951"/>
                </a:lnTo>
                <a:lnTo>
                  <a:pt x="154392" y="56951"/>
                </a:lnTo>
                <a:lnTo>
                  <a:pt x="155318" y="46136"/>
                </a:lnTo>
                <a:lnTo>
                  <a:pt x="157222" y="31661"/>
                </a:lnTo>
                <a:lnTo>
                  <a:pt x="159586" y="20240"/>
                </a:lnTo>
                <a:lnTo>
                  <a:pt x="148676" y="10756"/>
                </a:lnTo>
                <a:lnTo>
                  <a:pt x="135557" y="4501"/>
                </a:lnTo>
                <a:lnTo>
                  <a:pt x="120123" y="1055"/>
                </a:lnTo>
                <a:lnTo>
                  <a:pt x="102269" y="0"/>
                </a:lnTo>
                <a:close/>
              </a:path>
              <a:path w="160019" h="205740">
                <a:moveTo>
                  <a:pt x="152466" y="132990"/>
                </a:moveTo>
                <a:lnTo>
                  <a:pt x="143050" y="139658"/>
                </a:lnTo>
                <a:lnTo>
                  <a:pt x="132232" y="144464"/>
                </a:lnTo>
                <a:lnTo>
                  <a:pt x="120011" y="147373"/>
                </a:lnTo>
                <a:lnTo>
                  <a:pt x="106384" y="148351"/>
                </a:lnTo>
                <a:lnTo>
                  <a:pt x="152933" y="148351"/>
                </a:lnTo>
                <a:lnTo>
                  <a:pt x="152886" y="147373"/>
                </a:lnTo>
                <a:lnTo>
                  <a:pt x="152466" y="132990"/>
                </a:lnTo>
                <a:close/>
              </a:path>
              <a:path w="160019" h="205740">
                <a:moveTo>
                  <a:pt x="154392" y="56951"/>
                </a:moveTo>
                <a:lnTo>
                  <a:pt x="106384" y="56951"/>
                </a:lnTo>
                <a:lnTo>
                  <a:pt x="120976" y="57681"/>
                </a:lnTo>
                <a:lnTo>
                  <a:pt x="132934" y="60270"/>
                </a:lnTo>
                <a:lnTo>
                  <a:pt x="143418" y="65317"/>
                </a:lnTo>
                <a:lnTo>
                  <a:pt x="153586" y="73421"/>
                </a:lnTo>
                <a:lnTo>
                  <a:pt x="154046" y="61008"/>
                </a:lnTo>
                <a:lnTo>
                  <a:pt x="154392" y="569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89768" y="10538971"/>
            <a:ext cx="177800" cy="277495"/>
          </a:xfrm>
          <a:custGeom>
            <a:avLst/>
            <a:gdLst/>
            <a:ahLst/>
            <a:cxnLst/>
            <a:rect l="l" t="t" r="r" b="b"/>
            <a:pathLst>
              <a:path w="177800" h="277495">
                <a:moveTo>
                  <a:pt x="0" y="0"/>
                </a:moveTo>
                <a:lnTo>
                  <a:pt x="983" y="33407"/>
                </a:lnTo>
                <a:lnTo>
                  <a:pt x="1687" y="84617"/>
                </a:lnTo>
                <a:lnTo>
                  <a:pt x="2059" y="131912"/>
                </a:lnTo>
                <a:lnTo>
                  <a:pt x="2154" y="199772"/>
                </a:lnTo>
                <a:lnTo>
                  <a:pt x="2121" y="206875"/>
                </a:lnTo>
                <a:lnTo>
                  <a:pt x="1780" y="234733"/>
                </a:lnTo>
                <a:lnTo>
                  <a:pt x="1329" y="257666"/>
                </a:lnTo>
                <a:lnTo>
                  <a:pt x="1233" y="261349"/>
                </a:lnTo>
                <a:lnTo>
                  <a:pt x="743" y="277206"/>
                </a:lnTo>
                <a:lnTo>
                  <a:pt x="19393" y="276570"/>
                </a:lnTo>
                <a:lnTo>
                  <a:pt x="28093" y="276452"/>
                </a:lnTo>
                <a:lnTo>
                  <a:pt x="61419" y="276452"/>
                </a:lnTo>
                <a:lnTo>
                  <a:pt x="61160" y="261349"/>
                </a:lnTo>
                <a:lnTo>
                  <a:pt x="60918" y="240257"/>
                </a:lnTo>
                <a:lnTo>
                  <a:pt x="60745" y="217409"/>
                </a:lnTo>
                <a:lnTo>
                  <a:pt x="60608" y="182261"/>
                </a:lnTo>
                <a:lnTo>
                  <a:pt x="60397" y="168939"/>
                </a:lnTo>
                <a:lnTo>
                  <a:pt x="60021" y="155872"/>
                </a:lnTo>
                <a:lnTo>
                  <a:pt x="59558" y="144969"/>
                </a:lnTo>
                <a:lnTo>
                  <a:pt x="64860" y="140380"/>
                </a:lnTo>
                <a:lnTo>
                  <a:pt x="71359" y="137237"/>
                </a:lnTo>
                <a:lnTo>
                  <a:pt x="79262" y="135432"/>
                </a:lnTo>
                <a:lnTo>
                  <a:pt x="88782" y="134854"/>
                </a:lnTo>
                <a:lnTo>
                  <a:pt x="173714" y="134854"/>
                </a:lnTo>
                <a:lnTo>
                  <a:pt x="173547" y="131912"/>
                </a:lnTo>
                <a:lnTo>
                  <a:pt x="166733" y="110132"/>
                </a:lnTo>
                <a:lnTo>
                  <a:pt x="58438" y="110132"/>
                </a:lnTo>
                <a:lnTo>
                  <a:pt x="58061" y="109755"/>
                </a:lnTo>
                <a:lnTo>
                  <a:pt x="58867" y="98050"/>
                </a:lnTo>
                <a:lnTo>
                  <a:pt x="59139" y="87235"/>
                </a:lnTo>
                <a:lnTo>
                  <a:pt x="59197" y="77547"/>
                </a:lnTo>
                <a:lnTo>
                  <a:pt x="59263" y="43141"/>
                </a:lnTo>
                <a:lnTo>
                  <a:pt x="59558" y="25984"/>
                </a:lnTo>
                <a:lnTo>
                  <a:pt x="60135" y="11287"/>
                </a:lnTo>
                <a:lnTo>
                  <a:pt x="61004" y="753"/>
                </a:lnTo>
                <a:lnTo>
                  <a:pt x="32218" y="753"/>
                </a:lnTo>
                <a:lnTo>
                  <a:pt x="16949" y="659"/>
                </a:lnTo>
                <a:lnTo>
                  <a:pt x="8721" y="435"/>
                </a:lnTo>
                <a:lnTo>
                  <a:pt x="0" y="0"/>
                </a:lnTo>
                <a:close/>
              </a:path>
              <a:path w="177800" h="277495">
                <a:moveTo>
                  <a:pt x="61419" y="276452"/>
                </a:moveTo>
                <a:lnTo>
                  <a:pt x="28093" y="276452"/>
                </a:lnTo>
                <a:lnTo>
                  <a:pt x="41810" y="276546"/>
                </a:lnTo>
                <a:lnTo>
                  <a:pt x="61432" y="277206"/>
                </a:lnTo>
                <a:lnTo>
                  <a:pt x="61419" y="276452"/>
                </a:lnTo>
                <a:close/>
              </a:path>
              <a:path w="177800" h="277495">
                <a:moveTo>
                  <a:pt x="173714" y="134854"/>
                </a:moveTo>
                <a:lnTo>
                  <a:pt x="88782" y="134854"/>
                </a:lnTo>
                <a:lnTo>
                  <a:pt x="103815" y="136428"/>
                </a:lnTo>
                <a:lnTo>
                  <a:pt x="112425" y="142673"/>
                </a:lnTo>
                <a:lnTo>
                  <a:pt x="116332" y="155872"/>
                </a:lnTo>
                <a:lnTo>
                  <a:pt x="117252" y="178308"/>
                </a:lnTo>
                <a:lnTo>
                  <a:pt x="117146" y="199772"/>
                </a:lnTo>
                <a:lnTo>
                  <a:pt x="117095" y="206875"/>
                </a:lnTo>
                <a:lnTo>
                  <a:pt x="116811" y="230474"/>
                </a:lnTo>
                <a:lnTo>
                  <a:pt x="116320" y="257666"/>
                </a:lnTo>
                <a:lnTo>
                  <a:pt x="115755" y="277206"/>
                </a:lnTo>
                <a:lnTo>
                  <a:pt x="137559" y="276570"/>
                </a:lnTo>
                <a:lnTo>
                  <a:pt x="148341" y="276452"/>
                </a:lnTo>
                <a:lnTo>
                  <a:pt x="177150" y="276452"/>
                </a:lnTo>
                <a:lnTo>
                  <a:pt x="176477" y="257666"/>
                </a:lnTo>
                <a:lnTo>
                  <a:pt x="176018" y="230474"/>
                </a:lnTo>
                <a:lnTo>
                  <a:pt x="175825" y="206875"/>
                </a:lnTo>
                <a:lnTo>
                  <a:pt x="175722" y="182261"/>
                </a:lnTo>
                <a:lnTo>
                  <a:pt x="175647" y="168939"/>
                </a:lnTo>
                <a:lnTo>
                  <a:pt x="173714" y="134854"/>
                </a:lnTo>
                <a:close/>
              </a:path>
              <a:path w="177800" h="277495">
                <a:moveTo>
                  <a:pt x="177150" y="276452"/>
                </a:moveTo>
                <a:lnTo>
                  <a:pt x="148341" y="276452"/>
                </a:lnTo>
                <a:lnTo>
                  <a:pt x="159249" y="276546"/>
                </a:lnTo>
                <a:lnTo>
                  <a:pt x="177177" y="277206"/>
                </a:lnTo>
                <a:lnTo>
                  <a:pt x="177150" y="276452"/>
                </a:lnTo>
                <a:close/>
              </a:path>
              <a:path w="177800" h="277495">
                <a:moveTo>
                  <a:pt x="109378" y="77547"/>
                </a:moveTo>
                <a:lnTo>
                  <a:pt x="91092" y="80162"/>
                </a:lnTo>
                <a:lnTo>
                  <a:pt x="76883" y="87235"/>
                </a:lnTo>
                <a:lnTo>
                  <a:pt x="66186" y="97611"/>
                </a:lnTo>
                <a:lnTo>
                  <a:pt x="58438" y="110132"/>
                </a:lnTo>
                <a:lnTo>
                  <a:pt x="166733" y="110132"/>
                </a:lnTo>
                <a:lnTo>
                  <a:pt x="164449" y="102833"/>
                </a:lnTo>
                <a:lnTo>
                  <a:pt x="144393" y="84149"/>
                </a:lnTo>
                <a:lnTo>
                  <a:pt x="109378" y="77547"/>
                </a:lnTo>
                <a:close/>
              </a:path>
              <a:path w="177800" h="277495">
                <a:moveTo>
                  <a:pt x="61066" y="0"/>
                </a:moveTo>
                <a:lnTo>
                  <a:pt x="40989" y="636"/>
                </a:lnTo>
                <a:lnTo>
                  <a:pt x="32218" y="753"/>
                </a:lnTo>
                <a:lnTo>
                  <a:pt x="61004" y="753"/>
                </a:lnTo>
                <a:lnTo>
                  <a:pt x="61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0296" y="10614635"/>
            <a:ext cx="170815" cy="208279"/>
          </a:xfrm>
          <a:custGeom>
            <a:avLst/>
            <a:gdLst/>
            <a:ahLst/>
            <a:cxnLst/>
            <a:rect l="l" t="t" r="r" b="b"/>
            <a:pathLst>
              <a:path w="170814" h="208279">
                <a:moveTo>
                  <a:pt x="162139" y="53946"/>
                </a:moveTo>
                <a:lnTo>
                  <a:pt x="73421" y="53946"/>
                </a:lnTo>
                <a:lnTo>
                  <a:pt x="91248" y="54740"/>
                </a:lnTo>
                <a:lnTo>
                  <a:pt x="101983" y="57780"/>
                </a:lnTo>
                <a:lnTo>
                  <a:pt x="107241" y="64053"/>
                </a:lnTo>
                <a:lnTo>
                  <a:pt x="108635" y="74542"/>
                </a:lnTo>
                <a:lnTo>
                  <a:pt x="108635" y="84657"/>
                </a:lnTo>
                <a:lnTo>
                  <a:pt x="100394" y="84657"/>
                </a:lnTo>
                <a:lnTo>
                  <a:pt x="55473" y="88093"/>
                </a:lnTo>
                <a:lnTo>
                  <a:pt x="24211" y="98940"/>
                </a:lnTo>
                <a:lnTo>
                  <a:pt x="5941" y="118004"/>
                </a:lnTo>
                <a:lnTo>
                  <a:pt x="0" y="146089"/>
                </a:lnTo>
                <a:lnTo>
                  <a:pt x="4524" y="172881"/>
                </a:lnTo>
                <a:lnTo>
                  <a:pt x="17652" y="192364"/>
                </a:lnTo>
                <a:lnTo>
                  <a:pt x="38718" y="204259"/>
                </a:lnTo>
                <a:lnTo>
                  <a:pt x="67055" y="208286"/>
                </a:lnTo>
                <a:lnTo>
                  <a:pt x="86628" y="205586"/>
                </a:lnTo>
                <a:lnTo>
                  <a:pt x="100580" y="197933"/>
                </a:lnTo>
                <a:lnTo>
                  <a:pt x="110036" y="185996"/>
                </a:lnTo>
                <a:lnTo>
                  <a:pt x="116122" y="170445"/>
                </a:lnTo>
                <a:lnTo>
                  <a:pt x="166147" y="170445"/>
                </a:lnTo>
                <a:lnTo>
                  <a:pt x="165758" y="163394"/>
                </a:lnTo>
                <a:lnTo>
                  <a:pt x="165713" y="160340"/>
                </a:lnTo>
                <a:lnTo>
                  <a:pt x="79044" y="160340"/>
                </a:lnTo>
                <a:lnTo>
                  <a:pt x="67634" y="159373"/>
                </a:lnTo>
                <a:lnTo>
                  <a:pt x="59702" y="156262"/>
                </a:lnTo>
                <a:lnTo>
                  <a:pt x="55072" y="150693"/>
                </a:lnTo>
                <a:lnTo>
                  <a:pt x="53569" y="142351"/>
                </a:lnTo>
                <a:lnTo>
                  <a:pt x="55161" y="133012"/>
                </a:lnTo>
                <a:lnTo>
                  <a:pt x="60689" y="126661"/>
                </a:lnTo>
                <a:lnTo>
                  <a:pt x="71274" y="122909"/>
                </a:lnTo>
                <a:lnTo>
                  <a:pt x="88039" y="121368"/>
                </a:lnTo>
                <a:lnTo>
                  <a:pt x="95525" y="121368"/>
                </a:lnTo>
                <a:lnTo>
                  <a:pt x="103379" y="120614"/>
                </a:lnTo>
                <a:lnTo>
                  <a:pt x="108635" y="119504"/>
                </a:lnTo>
                <a:lnTo>
                  <a:pt x="165576" y="119504"/>
                </a:lnTo>
                <a:lnTo>
                  <a:pt x="165576" y="78290"/>
                </a:lnTo>
                <a:lnTo>
                  <a:pt x="162139" y="53946"/>
                </a:lnTo>
                <a:close/>
              </a:path>
              <a:path w="170814" h="208279">
                <a:moveTo>
                  <a:pt x="166147" y="170445"/>
                </a:moveTo>
                <a:lnTo>
                  <a:pt x="117619" y="170445"/>
                </a:lnTo>
                <a:lnTo>
                  <a:pt x="117890" y="177359"/>
                </a:lnTo>
                <a:lnTo>
                  <a:pt x="118653" y="185570"/>
                </a:lnTo>
                <a:lnTo>
                  <a:pt x="119836" y="193992"/>
                </a:lnTo>
                <a:lnTo>
                  <a:pt x="121368" y="201543"/>
                </a:lnTo>
                <a:lnTo>
                  <a:pt x="128854" y="201156"/>
                </a:lnTo>
                <a:lnTo>
                  <a:pt x="134100" y="200789"/>
                </a:lnTo>
                <a:lnTo>
                  <a:pt x="170293" y="200789"/>
                </a:lnTo>
                <a:lnTo>
                  <a:pt x="167948" y="189107"/>
                </a:lnTo>
                <a:lnTo>
                  <a:pt x="166467" y="176251"/>
                </a:lnTo>
                <a:lnTo>
                  <a:pt x="166147" y="170445"/>
                </a:lnTo>
                <a:close/>
              </a:path>
              <a:path w="170814" h="208279">
                <a:moveTo>
                  <a:pt x="170293" y="200789"/>
                </a:moveTo>
                <a:lnTo>
                  <a:pt x="156204" y="200789"/>
                </a:lnTo>
                <a:lnTo>
                  <a:pt x="160330" y="201156"/>
                </a:lnTo>
                <a:lnTo>
                  <a:pt x="170445" y="201543"/>
                </a:lnTo>
                <a:lnTo>
                  <a:pt x="170293" y="200789"/>
                </a:lnTo>
                <a:close/>
              </a:path>
              <a:path w="170814" h="208279">
                <a:moveTo>
                  <a:pt x="165576" y="119504"/>
                </a:moveTo>
                <a:lnTo>
                  <a:pt x="108635" y="119504"/>
                </a:lnTo>
                <a:lnTo>
                  <a:pt x="108635" y="148351"/>
                </a:lnTo>
                <a:lnTo>
                  <a:pt x="104112" y="153378"/>
                </a:lnTo>
                <a:lnTo>
                  <a:pt x="98049" y="157149"/>
                </a:lnTo>
                <a:lnTo>
                  <a:pt x="89882" y="159518"/>
                </a:lnTo>
                <a:lnTo>
                  <a:pt x="79044" y="160340"/>
                </a:lnTo>
                <a:lnTo>
                  <a:pt x="165713" y="160340"/>
                </a:lnTo>
                <a:lnTo>
                  <a:pt x="165611" y="153378"/>
                </a:lnTo>
                <a:lnTo>
                  <a:pt x="165576" y="119504"/>
                </a:lnTo>
                <a:close/>
              </a:path>
              <a:path w="170814" h="208279">
                <a:moveTo>
                  <a:pt x="80165" y="0"/>
                </a:moveTo>
                <a:lnTo>
                  <a:pt x="55621" y="1792"/>
                </a:lnTo>
                <a:lnTo>
                  <a:pt x="35260" y="7027"/>
                </a:lnTo>
                <a:lnTo>
                  <a:pt x="18904" y="15491"/>
                </a:lnTo>
                <a:lnTo>
                  <a:pt x="6376" y="26973"/>
                </a:lnTo>
                <a:lnTo>
                  <a:pt x="8617" y="36214"/>
                </a:lnTo>
                <a:lnTo>
                  <a:pt x="10258" y="47807"/>
                </a:lnTo>
                <a:lnTo>
                  <a:pt x="11268" y="60315"/>
                </a:lnTo>
                <a:lnTo>
                  <a:pt x="11612" y="72301"/>
                </a:lnTo>
                <a:lnTo>
                  <a:pt x="12355" y="73055"/>
                </a:lnTo>
                <a:lnTo>
                  <a:pt x="22004" y="65479"/>
                </a:lnTo>
                <a:lnTo>
                  <a:pt x="35306" y="59420"/>
                </a:lnTo>
                <a:lnTo>
                  <a:pt x="52399" y="55401"/>
                </a:lnTo>
                <a:lnTo>
                  <a:pt x="73421" y="53946"/>
                </a:lnTo>
                <a:lnTo>
                  <a:pt x="162139" y="53946"/>
                </a:lnTo>
                <a:lnTo>
                  <a:pt x="160659" y="43458"/>
                </a:lnTo>
                <a:lnTo>
                  <a:pt x="145346" y="19057"/>
                </a:lnTo>
                <a:lnTo>
                  <a:pt x="118795" y="4699"/>
                </a:lnTo>
                <a:lnTo>
                  <a:pt x="8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9584" y="10616133"/>
            <a:ext cx="144780" cy="205104"/>
          </a:xfrm>
          <a:custGeom>
            <a:avLst/>
            <a:gdLst/>
            <a:ahLst/>
            <a:cxnLst/>
            <a:rect l="l" t="t" r="r" b="b"/>
            <a:pathLst>
              <a:path w="144780" h="205104">
                <a:moveTo>
                  <a:pt x="9737" y="144969"/>
                </a:moveTo>
                <a:lnTo>
                  <a:pt x="9480" y="157137"/>
                </a:lnTo>
                <a:lnTo>
                  <a:pt x="8800" y="170113"/>
                </a:lnTo>
                <a:lnTo>
                  <a:pt x="7838" y="182318"/>
                </a:lnTo>
                <a:lnTo>
                  <a:pt x="6732" y="192172"/>
                </a:lnTo>
                <a:lnTo>
                  <a:pt x="17576" y="197420"/>
                </a:lnTo>
                <a:lnTo>
                  <a:pt x="31089" y="201298"/>
                </a:lnTo>
                <a:lnTo>
                  <a:pt x="46567" y="203703"/>
                </a:lnTo>
                <a:lnTo>
                  <a:pt x="63306" y="204527"/>
                </a:lnTo>
                <a:lnTo>
                  <a:pt x="98389" y="200168"/>
                </a:lnTo>
                <a:lnTo>
                  <a:pt x="123708" y="187347"/>
                </a:lnTo>
                <a:lnTo>
                  <a:pt x="139053" y="166449"/>
                </a:lnTo>
                <a:lnTo>
                  <a:pt x="141510" y="152843"/>
                </a:lnTo>
                <a:lnTo>
                  <a:pt x="57307" y="152843"/>
                </a:lnTo>
                <a:lnTo>
                  <a:pt x="44190" y="152350"/>
                </a:lnTo>
                <a:lnTo>
                  <a:pt x="31841" y="150873"/>
                </a:lnTo>
                <a:lnTo>
                  <a:pt x="20333" y="148412"/>
                </a:lnTo>
                <a:lnTo>
                  <a:pt x="9737" y="144969"/>
                </a:lnTo>
                <a:close/>
              </a:path>
              <a:path w="144780" h="205104">
                <a:moveTo>
                  <a:pt x="85411" y="0"/>
                </a:moveTo>
                <a:lnTo>
                  <a:pt x="48989" y="4461"/>
                </a:lnTo>
                <a:lnTo>
                  <a:pt x="22193" y="17422"/>
                </a:lnTo>
                <a:lnTo>
                  <a:pt x="5653" y="38250"/>
                </a:lnTo>
                <a:lnTo>
                  <a:pt x="0" y="66312"/>
                </a:lnTo>
                <a:lnTo>
                  <a:pt x="2112" y="84929"/>
                </a:lnTo>
                <a:lnTo>
                  <a:pt x="9317" y="100349"/>
                </a:lnTo>
                <a:lnTo>
                  <a:pt x="22913" y="111765"/>
                </a:lnTo>
                <a:lnTo>
                  <a:pt x="44197" y="118373"/>
                </a:lnTo>
                <a:lnTo>
                  <a:pt x="68649" y="122475"/>
                </a:lnTo>
                <a:lnTo>
                  <a:pt x="81892" y="126191"/>
                </a:lnTo>
                <a:lnTo>
                  <a:pt x="87337" y="130961"/>
                </a:lnTo>
                <a:lnTo>
                  <a:pt x="88395" y="138226"/>
                </a:lnTo>
                <a:lnTo>
                  <a:pt x="86803" y="145249"/>
                </a:lnTo>
                <a:lnTo>
                  <a:pt x="81560" y="149748"/>
                </a:lnTo>
                <a:lnTo>
                  <a:pt x="71962" y="152139"/>
                </a:lnTo>
                <a:lnTo>
                  <a:pt x="57307" y="152843"/>
                </a:lnTo>
                <a:lnTo>
                  <a:pt x="141510" y="152843"/>
                </a:lnTo>
                <a:lnTo>
                  <a:pt x="144215" y="137859"/>
                </a:lnTo>
                <a:lnTo>
                  <a:pt x="141832" y="119502"/>
                </a:lnTo>
                <a:lnTo>
                  <a:pt x="134427" y="105079"/>
                </a:lnTo>
                <a:lnTo>
                  <a:pt x="121616" y="94870"/>
                </a:lnTo>
                <a:lnTo>
                  <a:pt x="103012" y="89159"/>
                </a:lnTo>
                <a:lnTo>
                  <a:pt x="77479" y="84845"/>
                </a:lnTo>
                <a:lnTo>
                  <a:pt x="63676" y="81059"/>
                </a:lnTo>
                <a:lnTo>
                  <a:pt x="58019" y="76359"/>
                </a:lnTo>
                <a:lnTo>
                  <a:pt x="56930" y="69306"/>
                </a:lnTo>
                <a:lnTo>
                  <a:pt x="58347" y="62321"/>
                </a:lnTo>
                <a:lnTo>
                  <a:pt x="63488" y="57550"/>
                </a:lnTo>
                <a:lnTo>
                  <a:pt x="73685" y="54817"/>
                </a:lnTo>
                <a:lnTo>
                  <a:pt x="90269" y="53946"/>
                </a:lnTo>
                <a:lnTo>
                  <a:pt x="138454" y="53946"/>
                </a:lnTo>
                <a:lnTo>
                  <a:pt x="138559" y="49949"/>
                </a:lnTo>
                <a:lnTo>
                  <a:pt x="139490" y="36994"/>
                </a:lnTo>
                <a:lnTo>
                  <a:pt x="140911" y="24741"/>
                </a:lnTo>
                <a:lnTo>
                  <a:pt x="142718" y="14240"/>
                </a:lnTo>
                <a:lnTo>
                  <a:pt x="131599" y="7907"/>
                </a:lnTo>
                <a:lnTo>
                  <a:pt x="117849" y="3468"/>
                </a:lnTo>
                <a:lnTo>
                  <a:pt x="102207" y="855"/>
                </a:lnTo>
                <a:lnTo>
                  <a:pt x="85411" y="0"/>
                </a:lnTo>
                <a:close/>
              </a:path>
              <a:path w="144780" h="205104">
                <a:moveTo>
                  <a:pt x="138454" y="53946"/>
                </a:moveTo>
                <a:lnTo>
                  <a:pt x="90269" y="53946"/>
                </a:lnTo>
                <a:lnTo>
                  <a:pt x="104561" y="54450"/>
                </a:lnTo>
                <a:lnTo>
                  <a:pt x="117762" y="56007"/>
                </a:lnTo>
                <a:lnTo>
                  <a:pt x="129205" y="58685"/>
                </a:lnTo>
                <a:lnTo>
                  <a:pt x="138226" y="62553"/>
                </a:lnTo>
                <a:lnTo>
                  <a:pt x="138454" y="53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71517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5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4" y="203023"/>
                </a:lnTo>
                <a:lnTo>
                  <a:pt x="159309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5" y="153703"/>
                </a:lnTo>
                <a:lnTo>
                  <a:pt x="72677" y="147261"/>
                </a:lnTo>
                <a:lnTo>
                  <a:pt x="63254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5" h="207009">
                <a:moveTo>
                  <a:pt x="167827" y="147587"/>
                </a:moveTo>
                <a:lnTo>
                  <a:pt x="153754" y="151878"/>
                </a:lnTo>
                <a:lnTo>
                  <a:pt x="138421" y="154377"/>
                </a:lnTo>
                <a:lnTo>
                  <a:pt x="122523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5" h="207009">
                <a:moveTo>
                  <a:pt x="185805" y="121001"/>
                </a:moveTo>
                <a:lnTo>
                  <a:pt x="58814" y="121001"/>
                </a:lnTo>
                <a:lnTo>
                  <a:pt x="66029" y="122195"/>
                </a:lnTo>
                <a:lnTo>
                  <a:pt x="76330" y="123004"/>
                </a:lnTo>
                <a:lnTo>
                  <a:pt x="87051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5" h="207009">
                <a:moveTo>
                  <a:pt x="95159" y="87651"/>
                </a:moveTo>
                <a:lnTo>
                  <a:pt x="84391" y="87915"/>
                </a:lnTo>
                <a:lnTo>
                  <a:pt x="74224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1" y="89551"/>
                </a:lnTo>
                <a:lnTo>
                  <a:pt x="113459" y="88588"/>
                </a:lnTo>
                <a:lnTo>
                  <a:pt x="104326" y="87909"/>
                </a:lnTo>
                <a:lnTo>
                  <a:pt x="95159" y="87651"/>
                </a:lnTo>
                <a:close/>
              </a:path>
              <a:path w="186055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53984" y="10535225"/>
            <a:ext cx="215900" cy="285750"/>
          </a:xfrm>
          <a:custGeom>
            <a:avLst/>
            <a:gdLst/>
            <a:ahLst/>
            <a:cxnLst/>
            <a:rect l="l" t="t" r="r" b="b"/>
            <a:pathLst>
              <a:path w="215900" h="285750">
                <a:moveTo>
                  <a:pt x="138592" y="0"/>
                </a:moveTo>
                <a:lnTo>
                  <a:pt x="90520" y="6889"/>
                </a:lnTo>
                <a:lnTo>
                  <a:pt x="51942" y="26347"/>
                </a:lnTo>
                <a:lnTo>
                  <a:pt x="23540" y="56558"/>
                </a:lnTo>
                <a:lnTo>
                  <a:pt x="5999" y="95706"/>
                </a:lnTo>
                <a:lnTo>
                  <a:pt x="0" y="141974"/>
                </a:lnTo>
                <a:lnTo>
                  <a:pt x="6319" y="189113"/>
                </a:lnTo>
                <a:lnTo>
                  <a:pt x="24488" y="228719"/>
                </a:lnTo>
                <a:lnTo>
                  <a:pt x="53319" y="259101"/>
                </a:lnTo>
                <a:lnTo>
                  <a:pt x="91627" y="278571"/>
                </a:lnTo>
                <a:lnTo>
                  <a:pt x="138226" y="285436"/>
                </a:lnTo>
                <a:lnTo>
                  <a:pt x="160255" y="283382"/>
                </a:lnTo>
                <a:lnTo>
                  <a:pt x="180740" y="277711"/>
                </a:lnTo>
                <a:lnTo>
                  <a:pt x="197852" y="269162"/>
                </a:lnTo>
                <a:lnTo>
                  <a:pt x="209763" y="258473"/>
                </a:lnTo>
                <a:lnTo>
                  <a:pt x="207790" y="246834"/>
                </a:lnTo>
                <a:lnTo>
                  <a:pt x="206305" y="233652"/>
                </a:lnTo>
                <a:lnTo>
                  <a:pt x="205635" y="224747"/>
                </a:lnTo>
                <a:lnTo>
                  <a:pt x="138226" y="224747"/>
                </a:lnTo>
                <a:lnTo>
                  <a:pt x="106036" y="218562"/>
                </a:lnTo>
                <a:lnTo>
                  <a:pt x="81610" y="201386"/>
                </a:lnTo>
                <a:lnTo>
                  <a:pt x="66104" y="175289"/>
                </a:lnTo>
                <a:lnTo>
                  <a:pt x="60678" y="142341"/>
                </a:lnTo>
                <a:lnTo>
                  <a:pt x="65793" y="109735"/>
                </a:lnTo>
                <a:lnTo>
                  <a:pt x="80811" y="84005"/>
                </a:lnTo>
                <a:lnTo>
                  <a:pt x="105241" y="67121"/>
                </a:lnTo>
                <a:lnTo>
                  <a:pt x="138592" y="61055"/>
                </a:lnTo>
                <a:lnTo>
                  <a:pt x="208746" y="61055"/>
                </a:lnTo>
                <a:lnTo>
                  <a:pt x="209718" y="52677"/>
                </a:lnTo>
                <a:lnTo>
                  <a:pt x="212358" y="36952"/>
                </a:lnTo>
                <a:lnTo>
                  <a:pt x="215386" y="24355"/>
                </a:lnTo>
                <a:lnTo>
                  <a:pt x="200437" y="13910"/>
                </a:lnTo>
                <a:lnTo>
                  <a:pt x="183731" y="6275"/>
                </a:lnTo>
                <a:lnTo>
                  <a:pt x="163653" y="1592"/>
                </a:lnTo>
                <a:lnTo>
                  <a:pt x="138592" y="0"/>
                </a:lnTo>
                <a:close/>
              </a:path>
              <a:path w="215900" h="285750">
                <a:moveTo>
                  <a:pt x="204527" y="204904"/>
                </a:moveTo>
                <a:lnTo>
                  <a:pt x="192056" y="213853"/>
                </a:lnTo>
                <a:lnTo>
                  <a:pt x="177832" y="220024"/>
                </a:lnTo>
                <a:lnTo>
                  <a:pt x="160380" y="223596"/>
                </a:lnTo>
                <a:lnTo>
                  <a:pt x="138226" y="224747"/>
                </a:lnTo>
                <a:lnTo>
                  <a:pt x="205635" y="224747"/>
                </a:lnTo>
                <a:lnTo>
                  <a:pt x="205280" y="220024"/>
                </a:lnTo>
                <a:lnTo>
                  <a:pt x="205194" y="218562"/>
                </a:lnTo>
                <a:lnTo>
                  <a:pt x="204527" y="204904"/>
                </a:lnTo>
                <a:close/>
              </a:path>
              <a:path w="215900" h="285750">
                <a:moveTo>
                  <a:pt x="208746" y="61055"/>
                </a:moveTo>
                <a:lnTo>
                  <a:pt x="138592" y="61055"/>
                </a:lnTo>
                <a:lnTo>
                  <a:pt x="162629" y="62496"/>
                </a:lnTo>
                <a:lnTo>
                  <a:pt x="181436" y="66677"/>
                </a:lnTo>
                <a:lnTo>
                  <a:pt x="195960" y="73384"/>
                </a:lnTo>
                <a:lnTo>
                  <a:pt x="207145" y="82405"/>
                </a:lnTo>
                <a:lnTo>
                  <a:pt x="207852" y="68754"/>
                </a:lnTo>
                <a:lnTo>
                  <a:pt x="208746" y="61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89236" y="10614268"/>
            <a:ext cx="198120" cy="208279"/>
          </a:xfrm>
          <a:custGeom>
            <a:avLst/>
            <a:gdLst/>
            <a:ahLst/>
            <a:cxnLst/>
            <a:rect l="l" t="t" r="r" b="b"/>
            <a:pathLst>
              <a:path w="198119" h="208279">
                <a:moveTo>
                  <a:pt x="98887" y="0"/>
                </a:moveTo>
                <a:lnTo>
                  <a:pt x="58468" y="7016"/>
                </a:lnTo>
                <a:lnTo>
                  <a:pt x="27250" y="27200"/>
                </a:lnTo>
                <a:lnTo>
                  <a:pt x="7128" y="59255"/>
                </a:lnTo>
                <a:lnTo>
                  <a:pt x="0" y="101881"/>
                </a:lnTo>
                <a:lnTo>
                  <a:pt x="6653" y="145054"/>
                </a:lnTo>
                <a:lnTo>
                  <a:pt x="25982" y="178677"/>
                </a:lnTo>
                <a:lnTo>
                  <a:pt x="57041" y="200501"/>
                </a:lnTo>
                <a:lnTo>
                  <a:pt x="98887" y="208276"/>
                </a:lnTo>
                <a:lnTo>
                  <a:pt x="140727" y="200519"/>
                </a:lnTo>
                <a:lnTo>
                  <a:pt x="171787" y="178819"/>
                </a:lnTo>
                <a:lnTo>
                  <a:pt x="186009" y="154330"/>
                </a:lnTo>
                <a:lnTo>
                  <a:pt x="98887" y="154330"/>
                </a:lnTo>
                <a:lnTo>
                  <a:pt x="80261" y="150374"/>
                </a:lnTo>
                <a:lnTo>
                  <a:pt x="67043" y="139535"/>
                </a:lnTo>
                <a:lnTo>
                  <a:pt x="59164" y="123355"/>
                </a:lnTo>
                <a:lnTo>
                  <a:pt x="56553" y="103379"/>
                </a:lnTo>
                <a:lnTo>
                  <a:pt x="59058" y="82438"/>
                </a:lnTo>
                <a:lnTo>
                  <a:pt x="66761" y="67046"/>
                </a:lnTo>
                <a:lnTo>
                  <a:pt x="79943" y="57554"/>
                </a:lnTo>
                <a:lnTo>
                  <a:pt x="98887" y="54312"/>
                </a:lnTo>
                <a:lnTo>
                  <a:pt x="187278" y="54312"/>
                </a:lnTo>
                <a:lnTo>
                  <a:pt x="170523" y="27342"/>
                </a:lnTo>
                <a:lnTo>
                  <a:pt x="139305" y="7034"/>
                </a:lnTo>
                <a:lnTo>
                  <a:pt x="98887" y="0"/>
                </a:lnTo>
                <a:close/>
              </a:path>
              <a:path w="198119" h="208279">
                <a:moveTo>
                  <a:pt x="187278" y="54312"/>
                </a:moveTo>
                <a:lnTo>
                  <a:pt x="98887" y="54312"/>
                </a:lnTo>
                <a:lnTo>
                  <a:pt x="117826" y="57554"/>
                </a:lnTo>
                <a:lnTo>
                  <a:pt x="131009" y="67046"/>
                </a:lnTo>
                <a:lnTo>
                  <a:pt x="138714" y="82438"/>
                </a:lnTo>
                <a:lnTo>
                  <a:pt x="141220" y="103379"/>
                </a:lnTo>
                <a:lnTo>
                  <a:pt x="138609" y="123355"/>
                </a:lnTo>
                <a:lnTo>
                  <a:pt x="130730" y="139535"/>
                </a:lnTo>
                <a:lnTo>
                  <a:pt x="117512" y="150374"/>
                </a:lnTo>
                <a:lnTo>
                  <a:pt x="98887" y="154330"/>
                </a:lnTo>
                <a:lnTo>
                  <a:pt x="186009" y="154330"/>
                </a:lnTo>
                <a:lnTo>
                  <a:pt x="191119" y="145531"/>
                </a:lnTo>
                <a:lnTo>
                  <a:pt x="197774" y="103012"/>
                </a:lnTo>
                <a:lnTo>
                  <a:pt x="190645" y="59732"/>
                </a:lnTo>
                <a:lnTo>
                  <a:pt x="187278" y="54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17699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9" y="31459"/>
                </a:lnTo>
                <a:lnTo>
                  <a:pt x="1696" y="75245"/>
                </a:lnTo>
                <a:lnTo>
                  <a:pt x="2120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78" y="276687"/>
                </a:lnTo>
                <a:lnTo>
                  <a:pt x="23719" y="276517"/>
                </a:lnTo>
                <a:lnTo>
                  <a:pt x="62923" y="276517"/>
                </a:lnTo>
                <a:lnTo>
                  <a:pt x="62120" y="256660"/>
                </a:lnTo>
                <a:lnTo>
                  <a:pt x="61396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6" y="125476"/>
                </a:lnTo>
                <a:lnTo>
                  <a:pt x="61537" y="73140"/>
                </a:lnTo>
                <a:lnTo>
                  <a:pt x="62279" y="29091"/>
                </a:lnTo>
                <a:lnTo>
                  <a:pt x="62935" y="687"/>
                </a:lnTo>
                <a:lnTo>
                  <a:pt x="21392" y="687"/>
                </a:lnTo>
                <a:lnTo>
                  <a:pt x="12834" y="514"/>
                </a:lnTo>
                <a:lnTo>
                  <a:pt x="5820" y="272"/>
                </a:lnTo>
                <a:lnTo>
                  <a:pt x="0" y="0"/>
                </a:lnTo>
                <a:close/>
              </a:path>
              <a:path w="63500" h="277495">
                <a:moveTo>
                  <a:pt x="62923" y="276517"/>
                </a:moveTo>
                <a:lnTo>
                  <a:pt x="40822" y="276517"/>
                </a:lnTo>
                <a:lnTo>
                  <a:pt x="48430" y="276687"/>
                </a:lnTo>
                <a:lnTo>
                  <a:pt x="62950" y="277206"/>
                </a:lnTo>
                <a:lnTo>
                  <a:pt x="62923" y="276517"/>
                </a:lnTo>
                <a:close/>
              </a:path>
              <a:path w="63500" h="277495">
                <a:moveTo>
                  <a:pt x="62950" y="0"/>
                </a:moveTo>
                <a:lnTo>
                  <a:pt x="57879" y="435"/>
                </a:lnTo>
                <a:lnTo>
                  <a:pt x="51052" y="659"/>
                </a:lnTo>
                <a:lnTo>
                  <a:pt x="21392" y="687"/>
                </a:lnTo>
                <a:lnTo>
                  <a:pt x="62935" y="687"/>
                </a:lnTo>
                <a:lnTo>
                  <a:pt x="62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27464" y="10538969"/>
            <a:ext cx="63500" cy="277495"/>
          </a:xfrm>
          <a:custGeom>
            <a:avLst/>
            <a:gdLst/>
            <a:ahLst/>
            <a:cxnLst/>
            <a:rect l="l" t="t" r="r" b="b"/>
            <a:pathLst>
              <a:path w="63500" h="277495">
                <a:moveTo>
                  <a:pt x="0" y="0"/>
                </a:moveTo>
                <a:lnTo>
                  <a:pt x="985" y="31459"/>
                </a:lnTo>
                <a:lnTo>
                  <a:pt x="1692" y="75245"/>
                </a:lnTo>
                <a:lnTo>
                  <a:pt x="2118" y="126265"/>
                </a:lnTo>
                <a:lnTo>
                  <a:pt x="2261" y="179429"/>
                </a:lnTo>
                <a:lnTo>
                  <a:pt x="2067" y="207561"/>
                </a:lnTo>
                <a:lnTo>
                  <a:pt x="1554" y="233375"/>
                </a:lnTo>
                <a:lnTo>
                  <a:pt x="830" y="256660"/>
                </a:lnTo>
                <a:lnTo>
                  <a:pt x="0" y="277206"/>
                </a:lnTo>
                <a:lnTo>
                  <a:pt x="15269" y="276687"/>
                </a:lnTo>
                <a:lnTo>
                  <a:pt x="23709" y="276517"/>
                </a:lnTo>
                <a:lnTo>
                  <a:pt x="62912" y="276517"/>
                </a:lnTo>
                <a:lnTo>
                  <a:pt x="62116" y="256660"/>
                </a:lnTo>
                <a:lnTo>
                  <a:pt x="61394" y="233375"/>
                </a:lnTo>
                <a:lnTo>
                  <a:pt x="60883" y="207561"/>
                </a:lnTo>
                <a:lnTo>
                  <a:pt x="60689" y="179429"/>
                </a:lnTo>
                <a:lnTo>
                  <a:pt x="60934" y="125476"/>
                </a:lnTo>
                <a:lnTo>
                  <a:pt x="61532" y="73140"/>
                </a:lnTo>
                <a:lnTo>
                  <a:pt x="62270" y="29091"/>
                </a:lnTo>
                <a:lnTo>
                  <a:pt x="62924" y="687"/>
                </a:lnTo>
                <a:lnTo>
                  <a:pt x="21394" y="687"/>
                </a:lnTo>
                <a:lnTo>
                  <a:pt x="12832" y="514"/>
                </a:lnTo>
                <a:lnTo>
                  <a:pt x="5816" y="272"/>
                </a:lnTo>
                <a:lnTo>
                  <a:pt x="0" y="0"/>
                </a:lnTo>
                <a:close/>
              </a:path>
              <a:path w="63500" h="277495">
                <a:moveTo>
                  <a:pt x="62912" y="276517"/>
                </a:moveTo>
                <a:lnTo>
                  <a:pt x="40818" y="276517"/>
                </a:lnTo>
                <a:lnTo>
                  <a:pt x="48427" y="276687"/>
                </a:lnTo>
                <a:lnTo>
                  <a:pt x="62940" y="277206"/>
                </a:lnTo>
                <a:lnTo>
                  <a:pt x="62912" y="276517"/>
                </a:lnTo>
                <a:close/>
              </a:path>
              <a:path w="63500" h="277495">
                <a:moveTo>
                  <a:pt x="62940" y="0"/>
                </a:moveTo>
                <a:lnTo>
                  <a:pt x="57873" y="435"/>
                </a:lnTo>
                <a:lnTo>
                  <a:pt x="51048" y="659"/>
                </a:lnTo>
                <a:lnTo>
                  <a:pt x="21394" y="687"/>
                </a:lnTo>
                <a:lnTo>
                  <a:pt x="62924" y="687"/>
                </a:lnTo>
                <a:lnTo>
                  <a:pt x="62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20718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3" y="205844"/>
                </a:lnTo>
                <a:lnTo>
                  <a:pt x="143850" y="203023"/>
                </a:lnTo>
                <a:lnTo>
                  <a:pt x="159307" y="198238"/>
                </a:lnTo>
                <a:lnTo>
                  <a:pt x="171952" y="191418"/>
                </a:lnTo>
                <a:lnTo>
                  <a:pt x="169408" y="176927"/>
                </a:lnTo>
                <a:lnTo>
                  <a:pt x="168201" y="162615"/>
                </a:lnTo>
                <a:lnTo>
                  <a:pt x="167975" y="155827"/>
                </a:lnTo>
                <a:lnTo>
                  <a:pt x="106761" y="155827"/>
                </a:lnTo>
                <a:lnTo>
                  <a:pt x="87154" y="153703"/>
                </a:lnTo>
                <a:lnTo>
                  <a:pt x="72673" y="147261"/>
                </a:lnTo>
                <a:lnTo>
                  <a:pt x="63249" y="136395"/>
                </a:lnTo>
                <a:lnTo>
                  <a:pt x="5881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27" y="147587"/>
                </a:moveTo>
                <a:lnTo>
                  <a:pt x="153753" y="151878"/>
                </a:lnTo>
                <a:lnTo>
                  <a:pt x="138417" y="154377"/>
                </a:lnTo>
                <a:lnTo>
                  <a:pt x="122519" y="155541"/>
                </a:lnTo>
                <a:lnTo>
                  <a:pt x="106761" y="155827"/>
                </a:lnTo>
                <a:lnTo>
                  <a:pt x="167975" y="155827"/>
                </a:lnTo>
                <a:lnTo>
                  <a:pt x="167904" y="153703"/>
                </a:lnTo>
                <a:lnTo>
                  <a:pt x="167827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14" y="121001"/>
                </a:lnTo>
                <a:lnTo>
                  <a:pt x="66024" y="122195"/>
                </a:lnTo>
                <a:lnTo>
                  <a:pt x="76326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48" y="87651"/>
                </a:moveTo>
                <a:lnTo>
                  <a:pt x="84387" y="87915"/>
                </a:lnTo>
                <a:lnTo>
                  <a:pt x="74222" y="88634"/>
                </a:lnTo>
                <a:lnTo>
                  <a:pt x="64969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56" y="89551"/>
                </a:lnTo>
                <a:lnTo>
                  <a:pt x="113454" y="88588"/>
                </a:lnTo>
                <a:lnTo>
                  <a:pt x="104320" y="87909"/>
                </a:lnTo>
                <a:lnTo>
                  <a:pt x="9514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33567" y="10616513"/>
            <a:ext cx="189865" cy="273685"/>
          </a:xfrm>
          <a:custGeom>
            <a:avLst/>
            <a:gdLst/>
            <a:ahLst/>
            <a:cxnLst/>
            <a:rect l="l" t="t" r="r" b="b"/>
            <a:pathLst>
              <a:path w="189864" h="273684">
                <a:moveTo>
                  <a:pt x="42635" y="215386"/>
                </a:moveTo>
                <a:lnTo>
                  <a:pt x="42164" y="227529"/>
                </a:lnTo>
                <a:lnTo>
                  <a:pt x="41655" y="239740"/>
                </a:lnTo>
                <a:lnTo>
                  <a:pt x="40790" y="251948"/>
                </a:lnTo>
                <a:lnTo>
                  <a:pt x="39253" y="264086"/>
                </a:lnTo>
                <a:lnTo>
                  <a:pt x="50647" y="268549"/>
                </a:lnTo>
                <a:lnTo>
                  <a:pt x="62670" y="271438"/>
                </a:lnTo>
                <a:lnTo>
                  <a:pt x="74973" y="272993"/>
                </a:lnTo>
                <a:lnTo>
                  <a:pt x="87209" y="273457"/>
                </a:lnTo>
                <a:lnTo>
                  <a:pt x="122396" y="270349"/>
                </a:lnTo>
                <a:lnTo>
                  <a:pt x="154876" y="256458"/>
                </a:lnTo>
                <a:lnTo>
                  <a:pt x="178716" y="224936"/>
                </a:lnTo>
                <a:lnTo>
                  <a:pt x="179551" y="219888"/>
                </a:lnTo>
                <a:lnTo>
                  <a:pt x="85346" y="219888"/>
                </a:lnTo>
                <a:lnTo>
                  <a:pt x="72979" y="219712"/>
                </a:lnTo>
                <a:lnTo>
                  <a:pt x="62019" y="219043"/>
                </a:lnTo>
                <a:lnTo>
                  <a:pt x="52044" y="217671"/>
                </a:lnTo>
                <a:lnTo>
                  <a:pt x="42635" y="215386"/>
                </a:lnTo>
                <a:close/>
              </a:path>
              <a:path w="189864" h="273684">
                <a:moveTo>
                  <a:pt x="187981" y="159199"/>
                </a:moveTo>
                <a:lnTo>
                  <a:pt x="130664" y="159199"/>
                </a:lnTo>
                <a:lnTo>
                  <a:pt x="131794" y="159576"/>
                </a:lnTo>
                <a:lnTo>
                  <a:pt x="131417" y="162570"/>
                </a:lnTo>
                <a:lnTo>
                  <a:pt x="131041" y="163701"/>
                </a:lnTo>
                <a:lnTo>
                  <a:pt x="130956" y="169537"/>
                </a:lnTo>
                <a:lnTo>
                  <a:pt x="130664" y="179429"/>
                </a:lnTo>
                <a:lnTo>
                  <a:pt x="127951" y="197916"/>
                </a:lnTo>
                <a:lnTo>
                  <a:pt x="120503" y="210472"/>
                </a:lnTo>
                <a:lnTo>
                  <a:pt x="106805" y="217621"/>
                </a:lnTo>
                <a:lnTo>
                  <a:pt x="85346" y="219888"/>
                </a:lnTo>
                <a:lnTo>
                  <a:pt x="179551" y="219888"/>
                </a:lnTo>
                <a:lnTo>
                  <a:pt x="187882" y="169537"/>
                </a:lnTo>
                <a:lnTo>
                  <a:pt x="187981" y="159199"/>
                </a:lnTo>
                <a:close/>
              </a:path>
              <a:path w="189864" h="273684">
                <a:moveTo>
                  <a:pt x="84958" y="0"/>
                </a:moveTo>
                <a:lnTo>
                  <a:pt x="50025" y="6286"/>
                </a:lnTo>
                <a:lnTo>
                  <a:pt x="23207" y="24724"/>
                </a:lnTo>
                <a:lnTo>
                  <a:pt x="6012" y="54678"/>
                </a:lnTo>
                <a:lnTo>
                  <a:pt x="0" y="95148"/>
                </a:lnTo>
                <a:lnTo>
                  <a:pt x="10" y="95892"/>
                </a:lnTo>
                <a:lnTo>
                  <a:pt x="6375" y="132873"/>
                </a:lnTo>
                <a:lnTo>
                  <a:pt x="24426" y="161728"/>
                </a:lnTo>
                <a:lnTo>
                  <a:pt x="52238" y="180326"/>
                </a:lnTo>
                <a:lnTo>
                  <a:pt x="87953" y="186915"/>
                </a:lnTo>
                <a:lnTo>
                  <a:pt x="103061" y="184587"/>
                </a:lnTo>
                <a:lnTo>
                  <a:pt x="115214" y="178397"/>
                </a:lnTo>
                <a:lnTo>
                  <a:pt x="124414" y="169537"/>
                </a:lnTo>
                <a:lnTo>
                  <a:pt x="130664" y="159199"/>
                </a:lnTo>
                <a:lnTo>
                  <a:pt x="187981" y="159199"/>
                </a:lnTo>
                <a:lnTo>
                  <a:pt x="187981" y="133357"/>
                </a:lnTo>
                <a:lnTo>
                  <a:pt x="96581" y="133357"/>
                </a:lnTo>
                <a:lnTo>
                  <a:pt x="79486" y="130915"/>
                </a:lnTo>
                <a:lnTo>
                  <a:pt x="67452" y="123661"/>
                </a:lnTo>
                <a:lnTo>
                  <a:pt x="60336" y="111703"/>
                </a:lnTo>
                <a:lnTo>
                  <a:pt x="57996" y="95148"/>
                </a:lnTo>
                <a:lnTo>
                  <a:pt x="60049" y="78590"/>
                </a:lnTo>
                <a:lnTo>
                  <a:pt x="66561" y="66632"/>
                </a:lnTo>
                <a:lnTo>
                  <a:pt x="78059" y="59381"/>
                </a:lnTo>
                <a:lnTo>
                  <a:pt x="95073" y="56940"/>
                </a:lnTo>
                <a:lnTo>
                  <a:pt x="188244" y="56940"/>
                </a:lnTo>
                <a:lnTo>
                  <a:pt x="188494" y="38909"/>
                </a:lnTo>
                <a:lnTo>
                  <a:pt x="188831" y="26973"/>
                </a:lnTo>
                <a:lnTo>
                  <a:pt x="137407" y="26973"/>
                </a:lnTo>
                <a:lnTo>
                  <a:pt x="130424" y="16123"/>
                </a:lnTo>
                <a:lnTo>
                  <a:pt x="119754" y="7588"/>
                </a:lnTo>
                <a:lnTo>
                  <a:pt x="104799" y="2002"/>
                </a:lnTo>
                <a:lnTo>
                  <a:pt x="84958" y="0"/>
                </a:lnTo>
                <a:close/>
              </a:path>
              <a:path w="189864" h="273684">
                <a:moveTo>
                  <a:pt x="188244" y="56940"/>
                </a:moveTo>
                <a:lnTo>
                  <a:pt x="95073" y="56940"/>
                </a:lnTo>
                <a:lnTo>
                  <a:pt x="106243" y="57332"/>
                </a:lnTo>
                <a:lnTo>
                  <a:pt x="116146" y="58672"/>
                </a:lnTo>
                <a:lnTo>
                  <a:pt x="124785" y="61203"/>
                </a:lnTo>
                <a:lnTo>
                  <a:pt x="132161" y="65170"/>
                </a:lnTo>
                <a:lnTo>
                  <a:pt x="131496" y="71185"/>
                </a:lnTo>
                <a:lnTo>
                  <a:pt x="130757" y="78148"/>
                </a:lnTo>
                <a:lnTo>
                  <a:pt x="130157" y="86302"/>
                </a:lnTo>
                <a:lnTo>
                  <a:pt x="129929" y="95148"/>
                </a:lnTo>
                <a:lnTo>
                  <a:pt x="129980" y="103905"/>
                </a:lnTo>
                <a:lnTo>
                  <a:pt x="130192" y="110831"/>
                </a:lnTo>
                <a:lnTo>
                  <a:pt x="130546" y="117125"/>
                </a:lnTo>
                <a:lnTo>
                  <a:pt x="131041" y="123242"/>
                </a:lnTo>
                <a:lnTo>
                  <a:pt x="123967" y="127826"/>
                </a:lnTo>
                <a:lnTo>
                  <a:pt x="115770" y="130969"/>
                </a:lnTo>
                <a:lnTo>
                  <a:pt x="106593" y="132778"/>
                </a:lnTo>
                <a:lnTo>
                  <a:pt x="96581" y="133357"/>
                </a:lnTo>
                <a:lnTo>
                  <a:pt x="187981" y="133357"/>
                </a:lnTo>
                <a:lnTo>
                  <a:pt x="188066" y="78148"/>
                </a:lnTo>
                <a:lnTo>
                  <a:pt x="188130" y="65170"/>
                </a:lnTo>
                <a:lnTo>
                  <a:pt x="188244" y="56940"/>
                </a:lnTo>
                <a:close/>
              </a:path>
              <a:path w="189864" h="273684">
                <a:moveTo>
                  <a:pt x="143407" y="4868"/>
                </a:moveTo>
                <a:lnTo>
                  <a:pt x="141522" y="9737"/>
                </a:lnTo>
                <a:lnTo>
                  <a:pt x="140025" y="18355"/>
                </a:lnTo>
                <a:lnTo>
                  <a:pt x="138527" y="26596"/>
                </a:lnTo>
                <a:lnTo>
                  <a:pt x="137407" y="26973"/>
                </a:lnTo>
                <a:lnTo>
                  <a:pt x="188831" y="26973"/>
                </a:lnTo>
                <a:lnTo>
                  <a:pt x="189086" y="17970"/>
                </a:lnTo>
                <a:lnTo>
                  <a:pt x="189811" y="5622"/>
                </a:lnTo>
                <a:lnTo>
                  <a:pt x="157270" y="5622"/>
                </a:lnTo>
                <a:lnTo>
                  <a:pt x="143407" y="4868"/>
                </a:lnTo>
                <a:close/>
              </a:path>
              <a:path w="189864" h="273684">
                <a:moveTo>
                  <a:pt x="189856" y="4868"/>
                </a:moveTo>
                <a:lnTo>
                  <a:pt x="177112" y="5245"/>
                </a:lnTo>
                <a:lnTo>
                  <a:pt x="172610" y="5622"/>
                </a:lnTo>
                <a:lnTo>
                  <a:pt x="189811" y="5622"/>
                </a:lnTo>
                <a:lnTo>
                  <a:pt x="189856" y="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51864" y="10613890"/>
            <a:ext cx="186055" cy="207010"/>
          </a:xfrm>
          <a:custGeom>
            <a:avLst/>
            <a:gdLst/>
            <a:ahLst/>
            <a:cxnLst/>
            <a:rect l="l" t="t" r="r" b="b"/>
            <a:pathLst>
              <a:path w="186054" h="207009">
                <a:moveTo>
                  <a:pt x="95902" y="0"/>
                </a:moveTo>
                <a:lnTo>
                  <a:pt x="55314" y="7627"/>
                </a:lnTo>
                <a:lnTo>
                  <a:pt x="25192" y="28986"/>
                </a:lnTo>
                <a:lnTo>
                  <a:pt x="6450" y="61790"/>
                </a:lnTo>
                <a:lnTo>
                  <a:pt x="0" y="103756"/>
                </a:lnTo>
                <a:lnTo>
                  <a:pt x="7216" y="147354"/>
                </a:lnTo>
                <a:lnTo>
                  <a:pt x="27953" y="179709"/>
                </a:lnTo>
                <a:lnTo>
                  <a:pt x="60840" y="199840"/>
                </a:lnTo>
                <a:lnTo>
                  <a:pt x="104509" y="206768"/>
                </a:lnTo>
                <a:lnTo>
                  <a:pt x="125587" y="205844"/>
                </a:lnTo>
                <a:lnTo>
                  <a:pt x="143852" y="203023"/>
                </a:lnTo>
                <a:lnTo>
                  <a:pt x="159304" y="198238"/>
                </a:lnTo>
                <a:lnTo>
                  <a:pt x="171942" y="191418"/>
                </a:lnTo>
                <a:lnTo>
                  <a:pt x="169402" y="176927"/>
                </a:lnTo>
                <a:lnTo>
                  <a:pt x="168195" y="162615"/>
                </a:lnTo>
                <a:lnTo>
                  <a:pt x="167966" y="155827"/>
                </a:lnTo>
                <a:lnTo>
                  <a:pt x="106750" y="155827"/>
                </a:lnTo>
                <a:lnTo>
                  <a:pt x="87150" y="153703"/>
                </a:lnTo>
                <a:lnTo>
                  <a:pt x="72674" y="147261"/>
                </a:lnTo>
                <a:lnTo>
                  <a:pt x="63249" y="136395"/>
                </a:lnTo>
                <a:lnTo>
                  <a:pt x="58804" y="121001"/>
                </a:lnTo>
                <a:lnTo>
                  <a:pt x="185805" y="121001"/>
                </a:lnTo>
                <a:lnTo>
                  <a:pt x="185709" y="103756"/>
                </a:lnTo>
                <a:lnTo>
                  <a:pt x="184079" y="91023"/>
                </a:lnTo>
                <a:lnTo>
                  <a:pt x="56940" y="91023"/>
                </a:lnTo>
                <a:lnTo>
                  <a:pt x="58743" y="73126"/>
                </a:lnTo>
                <a:lnTo>
                  <a:pt x="65183" y="60776"/>
                </a:lnTo>
                <a:lnTo>
                  <a:pt x="76960" y="53624"/>
                </a:lnTo>
                <a:lnTo>
                  <a:pt x="94771" y="51317"/>
                </a:lnTo>
                <a:lnTo>
                  <a:pt x="176225" y="51317"/>
                </a:lnTo>
                <a:lnTo>
                  <a:pt x="162485" y="25562"/>
                </a:lnTo>
                <a:lnTo>
                  <a:pt x="134285" y="6319"/>
                </a:lnTo>
                <a:lnTo>
                  <a:pt x="95902" y="0"/>
                </a:lnTo>
                <a:close/>
              </a:path>
              <a:path w="186054" h="207009">
                <a:moveTo>
                  <a:pt x="167816" y="147587"/>
                </a:moveTo>
                <a:lnTo>
                  <a:pt x="153748" y="151878"/>
                </a:lnTo>
                <a:lnTo>
                  <a:pt x="138414" y="154377"/>
                </a:lnTo>
                <a:lnTo>
                  <a:pt x="122514" y="155541"/>
                </a:lnTo>
                <a:lnTo>
                  <a:pt x="106750" y="155827"/>
                </a:lnTo>
                <a:lnTo>
                  <a:pt x="167966" y="155827"/>
                </a:lnTo>
                <a:lnTo>
                  <a:pt x="167895" y="153703"/>
                </a:lnTo>
                <a:lnTo>
                  <a:pt x="167816" y="147587"/>
                </a:lnTo>
                <a:close/>
              </a:path>
              <a:path w="186054" h="207009">
                <a:moveTo>
                  <a:pt x="185805" y="121001"/>
                </a:moveTo>
                <a:lnTo>
                  <a:pt x="58804" y="121001"/>
                </a:lnTo>
                <a:lnTo>
                  <a:pt x="66020" y="122195"/>
                </a:lnTo>
                <a:lnTo>
                  <a:pt x="76324" y="123004"/>
                </a:lnTo>
                <a:lnTo>
                  <a:pt x="87049" y="123463"/>
                </a:lnTo>
                <a:lnTo>
                  <a:pt x="95525" y="123608"/>
                </a:lnTo>
                <a:lnTo>
                  <a:pt x="185805" y="123608"/>
                </a:lnTo>
                <a:lnTo>
                  <a:pt x="185805" y="121001"/>
                </a:lnTo>
                <a:close/>
              </a:path>
              <a:path w="186054" h="207009">
                <a:moveTo>
                  <a:pt x="95138" y="87651"/>
                </a:moveTo>
                <a:lnTo>
                  <a:pt x="84378" y="87915"/>
                </a:lnTo>
                <a:lnTo>
                  <a:pt x="74217" y="88634"/>
                </a:lnTo>
                <a:lnTo>
                  <a:pt x="64967" y="89705"/>
                </a:lnTo>
                <a:lnTo>
                  <a:pt x="56940" y="91023"/>
                </a:lnTo>
                <a:lnTo>
                  <a:pt x="184079" y="91023"/>
                </a:lnTo>
                <a:lnTo>
                  <a:pt x="184032" y="90656"/>
                </a:lnTo>
                <a:lnTo>
                  <a:pt x="129231" y="90656"/>
                </a:lnTo>
                <a:lnTo>
                  <a:pt x="121960" y="89551"/>
                </a:lnTo>
                <a:lnTo>
                  <a:pt x="113457" y="88588"/>
                </a:lnTo>
                <a:lnTo>
                  <a:pt x="104317" y="87909"/>
                </a:lnTo>
                <a:lnTo>
                  <a:pt x="95138" y="87651"/>
                </a:lnTo>
                <a:close/>
              </a:path>
              <a:path w="186054" h="207009">
                <a:moveTo>
                  <a:pt x="176225" y="51317"/>
                </a:moveTo>
                <a:lnTo>
                  <a:pt x="94771" y="51317"/>
                </a:lnTo>
                <a:lnTo>
                  <a:pt x="112485" y="53512"/>
                </a:lnTo>
                <a:lnTo>
                  <a:pt x="122960" y="60448"/>
                </a:lnTo>
                <a:lnTo>
                  <a:pt x="127957" y="72653"/>
                </a:lnTo>
                <a:lnTo>
                  <a:pt x="129231" y="90656"/>
                </a:lnTo>
                <a:lnTo>
                  <a:pt x="184032" y="90656"/>
                </a:lnTo>
                <a:lnTo>
                  <a:pt x="179870" y="58150"/>
                </a:lnTo>
                <a:lnTo>
                  <a:pt x="176225" y="51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574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5" h="109220">
                <a:moveTo>
                  <a:pt x="5434" y="85756"/>
                </a:moveTo>
                <a:lnTo>
                  <a:pt x="5039" y="90104"/>
                </a:lnTo>
                <a:lnTo>
                  <a:pt x="4722" y="95190"/>
                </a:lnTo>
                <a:lnTo>
                  <a:pt x="3581" y="100342"/>
                </a:lnTo>
                <a:lnTo>
                  <a:pt x="9637" y="104337"/>
                </a:lnTo>
                <a:lnTo>
                  <a:pt x="16460" y="106990"/>
                </a:lnTo>
                <a:lnTo>
                  <a:pt x="24060" y="108463"/>
                </a:lnTo>
                <a:lnTo>
                  <a:pt x="32449" y="108918"/>
                </a:lnTo>
                <a:lnTo>
                  <a:pt x="47191" y="106738"/>
                </a:lnTo>
                <a:lnTo>
                  <a:pt x="58715" y="100377"/>
                </a:lnTo>
                <a:lnTo>
                  <a:pt x="63758" y="93473"/>
                </a:lnTo>
                <a:lnTo>
                  <a:pt x="32449" y="93473"/>
                </a:lnTo>
                <a:lnTo>
                  <a:pt x="24488" y="92971"/>
                </a:lnTo>
                <a:lnTo>
                  <a:pt x="17331" y="91491"/>
                </a:lnTo>
                <a:lnTo>
                  <a:pt x="10980" y="89073"/>
                </a:lnTo>
                <a:lnTo>
                  <a:pt x="5434" y="85756"/>
                </a:lnTo>
                <a:close/>
              </a:path>
              <a:path w="69215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58" y="93473"/>
                </a:lnTo>
                <a:lnTo>
                  <a:pt x="66218" y="90104"/>
                </a:lnTo>
                <a:lnTo>
                  <a:pt x="68898" y="76186"/>
                </a:lnTo>
                <a:lnTo>
                  <a:pt x="67232" y="66088"/>
                </a:lnTo>
                <a:lnTo>
                  <a:pt x="61896" y="58245"/>
                </a:lnTo>
                <a:lnTo>
                  <a:pt x="52377" y="52548"/>
                </a:lnTo>
                <a:lnTo>
                  <a:pt x="38166" y="48888"/>
                </a:lnTo>
                <a:lnTo>
                  <a:pt x="26190" y="46198"/>
                </a:lnTo>
                <a:lnTo>
                  <a:pt x="19210" y="42719"/>
                </a:lnTo>
                <a:lnTo>
                  <a:pt x="15954" y="38249"/>
                </a:lnTo>
                <a:lnTo>
                  <a:pt x="15151" y="32585"/>
                </a:lnTo>
                <a:lnTo>
                  <a:pt x="16546" y="25630"/>
                </a:lnTo>
                <a:lnTo>
                  <a:pt x="20850" y="20364"/>
                </a:lnTo>
                <a:lnTo>
                  <a:pt x="28235" y="17028"/>
                </a:lnTo>
                <a:lnTo>
                  <a:pt x="38878" y="15863"/>
                </a:lnTo>
                <a:lnTo>
                  <a:pt x="66712" y="15863"/>
                </a:lnTo>
                <a:lnTo>
                  <a:pt x="67045" y="13298"/>
                </a:lnTo>
                <a:lnTo>
                  <a:pt x="68186" y="9434"/>
                </a:lnTo>
                <a:lnTo>
                  <a:pt x="62743" y="5247"/>
                </a:lnTo>
                <a:lnTo>
                  <a:pt x="55961" y="2306"/>
                </a:lnTo>
                <a:lnTo>
                  <a:pt x="48001" y="570"/>
                </a:lnTo>
                <a:lnTo>
                  <a:pt x="39024" y="0"/>
                </a:lnTo>
                <a:close/>
              </a:path>
              <a:path w="69215" h="109220">
                <a:moveTo>
                  <a:pt x="66712" y="15863"/>
                </a:moveTo>
                <a:lnTo>
                  <a:pt x="38878" y="15863"/>
                </a:lnTo>
                <a:lnTo>
                  <a:pt x="47045" y="16373"/>
                </a:lnTo>
                <a:lnTo>
                  <a:pt x="54445" y="17902"/>
                </a:lnTo>
                <a:lnTo>
                  <a:pt x="60853" y="20448"/>
                </a:lnTo>
                <a:lnTo>
                  <a:pt x="66039" y="24009"/>
                </a:lnTo>
                <a:lnTo>
                  <a:pt x="66322" y="18868"/>
                </a:lnTo>
                <a:lnTo>
                  <a:pt x="66712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092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7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05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1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262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0" y="11430"/>
                </a:lnTo>
                <a:lnTo>
                  <a:pt x="1559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41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5" y="25400"/>
                </a:lnTo>
                <a:lnTo>
                  <a:pt x="1528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49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562" y="11001003"/>
            <a:ext cx="15240" cy="11430"/>
          </a:xfrm>
          <a:custGeom>
            <a:avLst/>
            <a:gdLst/>
            <a:ahLst/>
            <a:cxnLst/>
            <a:rect l="l" t="t" r="r" b="b"/>
            <a:pathLst>
              <a:path w="15240" h="11429">
                <a:moveTo>
                  <a:pt x="0" y="11429"/>
                </a:moveTo>
                <a:lnTo>
                  <a:pt x="14943" y="11429"/>
                </a:lnTo>
                <a:lnTo>
                  <a:pt x="14943" y="0"/>
                </a:lnTo>
                <a:lnTo>
                  <a:pt x="0" y="0"/>
                </a:lnTo>
                <a:lnTo>
                  <a:pt x="0" y="114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1794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52307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62204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748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7537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56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17465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2886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66834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7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14071" y="1096721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5" h="106045">
                <a:moveTo>
                  <a:pt x="37307" y="0"/>
                </a:moveTo>
                <a:lnTo>
                  <a:pt x="20861" y="48517"/>
                </a:lnTo>
                <a:lnTo>
                  <a:pt x="7396" y="85903"/>
                </a:lnTo>
                <a:lnTo>
                  <a:pt x="4136" y="94614"/>
                </a:lnTo>
                <a:lnTo>
                  <a:pt x="0" y="105776"/>
                </a:lnTo>
                <a:lnTo>
                  <a:pt x="6146" y="105483"/>
                </a:lnTo>
                <a:lnTo>
                  <a:pt x="17297" y="105483"/>
                </a:lnTo>
                <a:lnTo>
                  <a:pt x="19727" y="99044"/>
                </a:lnTo>
                <a:lnTo>
                  <a:pt x="21060" y="94458"/>
                </a:lnTo>
                <a:lnTo>
                  <a:pt x="22585" y="90185"/>
                </a:lnTo>
                <a:lnTo>
                  <a:pt x="24439" y="84897"/>
                </a:lnTo>
                <a:lnTo>
                  <a:pt x="25014" y="81327"/>
                </a:lnTo>
                <a:lnTo>
                  <a:pt x="85503" y="81327"/>
                </a:lnTo>
                <a:lnTo>
                  <a:pt x="84572" y="78796"/>
                </a:lnTo>
                <a:lnTo>
                  <a:pt x="81313" y="69757"/>
                </a:lnTo>
                <a:lnTo>
                  <a:pt x="28868" y="69757"/>
                </a:lnTo>
                <a:lnTo>
                  <a:pt x="34478" y="53899"/>
                </a:lnTo>
                <a:lnTo>
                  <a:pt x="39644" y="38324"/>
                </a:lnTo>
                <a:lnTo>
                  <a:pt x="43934" y="24347"/>
                </a:lnTo>
                <a:lnTo>
                  <a:pt x="46878" y="13434"/>
                </a:lnTo>
                <a:lnTo>
                  <a:pt x="61622" y="13434"/>
                </a:lnTo>
                <a:lnTo>
                  <a:pt x="61305" y="12508"/>
                </a:lnTo>
                <a:lnTo>
                  <a:pt x="57497" y="565"/>
                </a:lnTo>
                <a:lnTo>
                  <a:pt x="41307" y="565"/>
                </a:lnTo>
                <a:lnTo>
                  <a:pt x="37307" y="0"/>
                </a:lnTo>
                <a:close/>
              </a:path>
              <a:path w="94615" h="106045">
                <a:moveTo>
                  <a:pt x="17297" y="105483"/>
                </a:moveTo>
                <a:lnTo>
                  <a:pt x="13580" y="105483"/>
                </a:lnTo>
                <a:lnTo>
                  <a:pt x="17151" y="105776"/>
                </a:lnTo>
                <a:lnTo>
                  <a:pt x="17297" y="105483"/>
                </a:lnTo>
                <a:close/>
              </a:path>
              <a:path w="94615" h="106045">
                <a:moveTo>
                  <a:pt x="85503" y="81327"/>
                </a:moveTo>
                <a:lnTo>
                  <a:pt x="69463" y="81327"/>
                </a:lnTo>
                <a:lnTo>
                  <a:pt x="70469" y="85327"/>
                </a:lnTo>
                <a:lnTo>
                  <a:pt x="71756" y="89620"/>
                </a:lnTo>
                <a:lnTo>
                  <a:pt x="74751" y="98342"/>
                </a:lnTo>
                <a:lnTo>
                  <a:pt x="77656" y="105483"/>
                </a:lnTo>
                <a:lnTo>
                  <a:pt x="77756" y="105776"/>
                </a:lnTo>
                <a:lnTo>
                  <a:pt x="80468" y="105483"/>
                </a:lnTo>
                <a:lnTo>
                  <a:pt x="94515" y="105483"/>
                </a:lnTo>
                <a:lnTo>
                  <a:pt x="87977" y="88050"/>
                </a:lnTo>
                <a:lnTo>
                  <a:pt x="85503" y="81327"/>
                </a:lnTo>
                <a:close/>
              </a:path>
              <a:path w="94615" h="106045">
                <a:moveTo>
                  <a:pt x="94515" y="105483"/>
                </a:moveTo>
                <a:lnTo>
                  <a:pt x="88897" y="105483"/>
                </a:lnTo>
                <a:lnTo>
                  <a:pt x="90908" y="105776"/>
                </a:lnTo>
                <a:lnTo>
                  <a:pt x="94625" y="105776"/>
                </a:lnTo>
                <a:lnTo>
                  <a:pt x="94515" y="105483"/>
                </a:lnTo>
                <a:close/>
              </a:path>
              <a:path w="94615" h="106045">
                <a:moveTo>
                  <a:pt x="69463" y="81327"/>
                </a:moveTo>
                <a:lnTo>
                  <a:pt x="25014" y="81327"/>
                </a:lnTo>
                <a:lnTo>
                  <a:pt x="32868" y="82049"/>
                </a:lnTo>
                <a:lnTo>
                  <a:pt x="36019" y="81903"/>
                </a:lnTo>
                <a:lnTo>
                  <a:pt x="58322" y="81903"/>
                </a:lnTo>
                <a:lnTo>
                  <a:pt x="60752" y="81756"/>
                </a:lnTo>
                <a:lnTo>
                  <a:pt x="69463" y="81327"/>
                </a:lnTo>
                <a:close/>
              </a:path>
              <a:path w="94615" h="106045">
                <a:moveTo>
                  <a:pt x="58605" y="69181"/>
                </a:moveTo>
                <a:lnTo>
                  <a:pt x="35307" y="69181"/>
                </a:lnTo>
                <a:lnTo>
                  <a:pt x="28868" y="69757"/>
                </a:lnTo>
                <a:lnTo>
                  <a:pt x="65746" y="69757"/>
                </a:lnTo>
                <a:lnTo>
                  <a:pt x="58605" y="69181"/>
                </a:lnTo>
                <a:close/>
              </a:path>
              <a:path w="94615" h="106045">
                <a:moveTo>
                  <a:pt x="61622" y="13434"/>
                </a:moveTo>
                <a:lnTo>
                  <a:pt x="47736" y="13434"/>
                </a:lnTo>
                <a:lnTo>
                  <a:pt x="50563" y="24385"/>
                </a:lnTo>
                <a:lnTo>
                  <a:pt x="54813" y="38434"/>
                </a:lnTo>
                <a:lnTo>
                  <a:pt x="60039" y="54102"/>
                </a:lnTo>
                <a:lnTo>
                  <a:pt x="65746" y="69757"/>
                </a:lnTo>
                <a:lnTo>
                  <a:pt x="81313" y="69757"/>
                </a:lnTo>
                <a:lnTo>
                  <a:pt x="73776" y="48457"/>
                </a:lnTo>
                <a:lnTo>
                  <a:pt x="67018" y="29209"/>
                </a:lnTo>
                <a:lnTo>
                  <a:pt x="61622" y="13434"/>
                </a:lnTo>
                <a:close/>
              </a:path>
              <a:path w="94615" h="106045">
                <a:moveTo>
                  <a:pt x="57317" y="0"/>
                </a:moveTo>
                <a:lnTo>
                  <a:pt x="53600" y="429"/>
                </a:lnTo>
                <a:lnTo>
                  <a:pt x="43736" y="429"/>
                </a:lnTo>
                <a:lnTo>
                  <a:pt x="41307" y="565"/>
                </a:lnTo>
                <a:lnTo>
                  <a:pt x="57497" y="565"/>
                </a:lnTo>
                <a:lnTo>
                  <a:pt x="57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8261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9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8398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1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610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93" y="11430"/>
                </a:lnTo>
                <a:lnTo>
                  <a:pt x="1559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767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6" y="25400"/>
                </a:lnTo>
                <a:lnTo>
                  <a:pt x="1528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8841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8914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9148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59665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69555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50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84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895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27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922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3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482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36213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74195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34570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16" y="20732"/>
                </a:lnTo>
                <a:lnTo>
                  <a:pt x="506" y="37930"/>
                </a:lnTo>
                <a:lnTo>
                  <a:pt x="514" y="70175"/>
                </a:lnTo>
                <a:lnTo>
                  <a:pt x="397" y="82585"/>
                </a:lnTo>
                <a:lnTo>
                  <a:pt x="213" y="95039"/>
                </a:lnTo>
                <a:lnTo>
                  <a:pt x="0" y="105776"/>
                </a:lnTo>
                <a:lnTo>
                  <a:pt x="65596" y="105508"/>
                </a:lnTo>
                <a:lnTo>
                  <a:pt x="65463" y="102907"/>
                </a:lnTo>
                <a:lnTo>
                  <a:pt x="65327" y="100907"/>
                </a:lnTo>
                <a:lnTo>
                  <a:pt x="65327" y="94908"/>
                </a:lnTo>
                <a:lnTo>
                  <a:pt x="65550" y="91190"/>
                </a:lnTo>
                <a:lnTo>
                  <a:pt x="15161" y="91190"/>
                </a:lnTo>
                <a:lnTo>
                  <a:pt x="15727" y="86196"/>
                </a:lnTo>
                <a:lnTo>
                  <a:pt x="15696" y="68789"/>
                </a:lnTo>
                <a:lnTo>
                  <a:pt x="15591" y="64039"/>
                </a:lnTo>
                <a:lnTo>
                  <a:pt x="15161" y="60029"/>
                </a:lnTo>
                <a:lnTo>
                  <a:pt x="60266" y="60029"/>
                </a:lnTo>
                <a:lnTo>
                  <a:pt x="60040" y="56029"/>
                </a:lnTo>
                <a:lnTo>
                  <a:pt x="60040" y="51600"/>
                </a:lnTo>
                <a:lnTo>
                  <a:pt x="60282" y="47307"/>
                </a:lnTo>
                <a:lnTo>
                  <a:pt x="1516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628" y="22460"/>
                </a:lnTo>
                <a:lnTo>
                  <a:pt x="15591" y="20732"/>
                </a:lnTo>
                <a:lnTo>
                  <a:pt x="15161" y="15004"/>
                </a:lnTo>
                <a:lnTo>
                  <a:pt x="66534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87" y="259"/>
                </a:lnTo>
                <a:lnTo>
                  <a:pt x="19859" y="259"/>
                </a:lnTo>
                <a:lnTo>
                  <a:pt x="0" y="0"/>
                </a:lnTo>
                <a:close/>
              </a:path>
              <a:path w="66675" h="106045">
                <a:moveTo>
                  <a:pt x="65596" y="105508"/>
                </a:moveTo>
                <a:lnTo>
                  <a:pt x="42111" y="105508"/>
                </a:lnTo>
                <a:lnTo>
                  <a:pt x="65610" y="105776"/>
                </a:lnTo>
                <a:lnTo>
                  <a:pt x="65596" y="105508"/>
                </a:lnTo>
                <a:close/>
              </a:path>
              <a:path w="66675" h="106045">
                <a:moveTo>
                  <a:pt x="65610" y="90185"/>
                </a:moveTo>
                <a:lnTo>
                  <a:pt x="58322" y="90478"/>
                </a:lnTo>
                <a:lnTo>
                  <a:pt x="50312" y="90625"/>
                </a:lnTo>
                <a:lnTo>
                  <a:pt x="26450" y="90747"/>
                </a:lnTo>
                <a:lnTo>
                  <a:pt x="20069" y="90921"/>
                </a:lnTo>
                <a:lnTo>
                  <a:pt x="15161" y="91190"/>
                </a:lnTo>
                <a:lnTo>
                  <a:pt x="65550" y="91190"/>
                </a:lnTo>
                <a:lnTo>
                  <a:pt x="65610" y="90185"/>
                </a:lnTo>
                <a:close/>
              </a:path>
              <a:path w="66675" h="106045">
                <a:moveTo>
                  <a:pt x="60266" y="60029"/>
                </a:moveTo>
                <a:lnTo>
                  <a:pt x="15161" y="60029"/>
                </a:lnTo>
                <a:lnTo>
                  <a:pt x="18585" y="60458"/>
                </a:lnTo>
                <a:lnTo>
                  <a:pt x="28449" y="60605"/>
                </a:lnTo>
                <a:lnTo>
                  <a:pt x="45600" y="60605"/>
                </a:lnTo>
                <a:lnTo>
                  <a:pt x="56176" y="60741"/>
                </a:lnTo>
                <a:lnTo>
                  <a:pt x="60322" y="61024"/>
                </a:lnTo>
                <a:lnTo>
                  <a:pt x="60266" y="60029"/>
                </a:lnTo>
                <a:close/>
              </a:path>
              <a:path w="66675" h="106045">
                <a:moveTo>
                  <a:pt x="22020" y="46878"/>
                </a:moveTo>
                <a:lnTo>
                  <a:pt x="15161" y="47307"/>
                </a:lnTo>
                <a:lnTo>
                  <a:pt x="60282" y="47307"/>
                </a:lnTo>
                <a:lnTo>
                  <a:pt x="60298" y="47024"/>
                </a:lnTo>
                <a:lnTo>
                  <a:pt x="28595" y="47024"/>
                </a:lnTo>
                <a:lnTo>
                  <a:pt x="22020" y="46878"/>
                </a:lnTo>
                <a:close/>
              </a:path>
              <a:path w="66675" h="106045">
                <a:moveTo>
                  <a:pt x="60322" y="46595"/>
                </a:moveTo>
                <a:lnTo>
                  <a:pt x="56176" y="47024"/>
                </a:lnTo>
                <a:lnTo>
                  <a:pt x="60298" y="47024"/>
                </a:lnTo>
                <a:lnTo>
                  <a:pt x="60322" y="46595"/>
                </a:lnTo>
                <a:close/>
              </a:path>
              <a:path w="66675" h="106045">
                <a:moveTo>
                  <a:pt x="66534" y="15004"/>
                </a:moveTo>
                <a:lnTo>
                  <a:pt x="15161" y="15004"/>
                </a:lnTo>
                <a:lnTo>
                  <a:pt x="22106" y="15252"/>
                </a:lnTo>
                <a:lnTo>
                  <a:pt x="28716" y="15380"/>
                </a:lnTo>
                <a:lnTo>
                  <a:pt x="43024" y="15434"/>
                </a:lnTo>
                <a:lnTo>
                  <a:pt x="58322" y="15434"/>
                </a:lnTo>
                <a:lnTo>
                  <a:pt x="66615" y="15716"/>
                </a:lnTo>
                <a:lnTo>
                  <a:pt x="66534" y="15004"/>
                </a:lnTo>
                <a:close/>
              </a:path>
              <a:path w="66675" h="106045">
                <a:moveTo>
                  <a:pt x="66615" y="0"/>
                </a:moveTo>
                <a:lnTo>
                  <a:pt x="19859" y="259"/>
                </a:lnTo>
                <a:lnTo>
                  <a:pt x="66587" y="259"/>
                </a:lnTo>
                <a:lnTo>
                  <a:pt x="6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76044" y="10967222"/>
            <a:ext cx="82550" cy="108585"/>
          </a:xfrm>
          <a:custGeom>
            <a:avLst/>
            <a:gdLst/>
            <a:ahLst/>
            <a:cxnLst/>
            <a:rect l="l" t="t" r="r" b="b"/>
            <a:pathLst>
              <a:path w="82550" h="108584">
                <a:moveTo>
                  <a:pt x="429" y="0"/>
                </a:moveTo>
                <a:lnTo>
                  <a:pt x="0" y="0"/>
                </a:lnTo>
                <a:lnTo>
                  <a:pt x="354" y="12860"/>
                </a:lnTo>
                <a:lnTo>
                  <a:pt x="571" y="29902"/>
                </a:lnTo>
                <a:lnTo>
                  <a:pt x="681" y="47749"/>
                </a:lnTo>
                <a:lnTo>
                  <a:pt x="712" y="63024"/>
                </a:lnTo>
                <a:lnTo>
                  <a:pt x="3151" y="81683"/>
                </a:lnTo>
                <a:lnTo>
                  <a:pt x="10576" y="95974"/>
                </a:lnTo>
                <a:lnTo>
                  <a:pt x="23148" y="105120"/>
                </a:lnTo>
                <a:lnTo>
                  <a:pt x="41024" y="108342"/>
                </a:lnTo>
                <a:lnTo>
                  <a:pt x="58878" y="105141"/>
                </a:lnTo>
                <a:lnTo>
                  <a:pt x="71399" y="96029"/>
                </a:lnTo>
                <a:lnTo>
                  <a:pt x="73016" y="92897"/>
                </a:lnTo>
                <a:lnTo>
                  <a:pt x="41024" y="92897"/>
                </a:lnTo>
                <a:lnTo>
                  <a:pt x="29903" y="91316"/>
                </a:lnTo>
                <a:lnTo>
                  <a:pt x="22159" y="86037"/>
                </a:lnTo>
                <a:lnTo>
                  <a:pt x="17630" y="76257"/>
                </a:lnTo>
                <a:lnTo>
                  <a:pt x="16156" y="61170"/>
                </a:lnTo>
                <a:lnTo>
                  <a:pt x="16276" y="29902"/>
                </a:lnTo>
                <a:lnTo>
                  <a:pt x="16395" y="14598"/>
                </a:lnTo>
                <a:lnTo>
                  <a:pt x="16582" y="282"/>
                </a:lnTo>
                <a:lnTo>
                  <a:pt x="5005" y="282"/>
                </a:lnTo>
                <a:lnTo>
                  <a:pt x="429" y="0"/>
                </a:lnTo>
                <a:close/>
              </a:path>
              <a:path w="82550" h="108584">
                <a:moveTo>
                  <a:pt x="82049" y="0"/>
                </a:moveTo>
                <a:lnTo>
                  <a:pt x="81620" y="0"/>
                </a:lnTo>
                <a:lnTo>
                  <a:pt x="76908" y="282"/>
                </a:lnTo>
                <a:lnTo>
                  <a:pt x="65470" y="282"/>
                </a:lnTo>
                <a:lnTo>
                  <a:pt x="65627" y="6661"/>
                </a:lnTo>
                <a:lnTo>
                  <a:pt x="65746" y="61170"/>
                </a:lnTo>
                <a:lnTo>
                  <a:pt x="64316" y="75956"/>
                </a:lnTo>
                <a:lnTo>
                  <a:pt x="59872" y="85770"/>
                </a:lnTo>
                <a:lnTo>
                  <a:pt x="52185" y="91216"/>
                </a:lnTo>
                <a:lnTo>
                  <a:pt x="41024" y="92897"/>
                </a:lnTo>
                <a:lnTo>
                  <a:pt x="73016" y="92897"/>
                </a:lnTo>
                <a:lnTo>
                  <a:pt x="78774" y="81745"/>
                </a:lnTo>
                <a:lnTo>
                  <a:pt x="81191" y="63024"/>
                </a:lnTo>
                <a:lnTo>
                  <a:pt x="81244" y="47749"/>
                </a:lnTo>
                <a:lnTo>
                  <a:pt x="81405" y="29902"/>
                </a:lnTo>
                <a:lnTo>
                  <a:pt x="81674" y="12860"/>
                </a:lnTo>
                <a:lnTo>
                  <a:pt x="82041" y="282"/>
                </a:lnTo>
                <a:lnTo>
                  <a:pt x="71044" y="282"/>
                </a:lnTo>
                <a:lnTo>
                  <a:pt x="65463" y="0"/>
                </a:lnTo>
                <a:lnTo>
                  <a:pt x="82049" y="0"/>
                </a:lnTo>
                <a:close/>
              </a:path>
              <a:path w="82550" h="108584">
                <a:moveTo>
                  <a:pt x="16585" y="0"/>
                </a:moveTo>
                <a:lnTo>
                  <a:pt x="11015" y="282"/>
                </a:lnTo>
                <a:lnTo>
                  <a:pt x="16582" y="282"/>
                </a:lnTo>
                <a:lnTo>
                  <a:pt x="16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7658" y="10967215"/>
            <a:ext cx="83820" cy="106045"/>
          </a:xfrm>
          <a:custGeom>
            <a:avLst/>
            <a:gdLst/>
            <a:ahLst/>
            <a:cxnLst/>
            <a:rect l="l" t="t" r="r" b="b"/>
            <a:pathLst>
              <a:path w="83819" h="106045">
                <a:moveTo>
                  <a:pt x="0" y="0"/>
                </a:moveTo>
                <a:lnTo>
                  <a:pt x="168" y="6479"/>
                </a:lnTo>
                <a:lnTo>
                  <a:pt x="401" y="19588"/>
                </a:lnTo>
                <a:lnTo>
                  <a:pt x="443" y="22732"/>
                </a:lnTo>
                <a:lnTo>
                  <a:pt x="530" y="75288"/>
                </a:lnTo>
                <a:lnTo>
                  <a:pt x="380" y="85473"/>
                </a:lnTo>
                <a:lnTo>
                  <a:pt x="0" y="105776"/>
                </a:lnTo>
                <a:lnTo>
                  <a:pt x="3717" y="105630"/>
                </a:lnTo>
                <a:lnTo>
                  <a:pt x="5151" y="105494"/>
                </a:lnTo>
                <a:lnTo>
                  <a:pt x="16150" y="105494"/>
                </a:lnTo>
                <a:lnTo>
                  <a:pt x="15908" y="94352"/>
                </a:lnTo>
                <a:lnTo>
                  <a:pt x="15814" y="85337"/>
                </a:lnTo>
                <a:lnTo>
                  <a:pt x="15670" y="36645"/>
                </a:lnTo>
                <a:lnTo>
                  <a:pt x="15422" y="28905"/>
                </a:lnTo>
                <a:lnTo>
                  <a:pt x="14868" y="22868"/>
                </a:lnTo>
                <a:lnTo>
                  <a:pt x="15580" y="22732"/>
                </a:lnTo>
                <a:lnTo>
                  <a:pt x="31486" y="22732"/>
                </a:lnTo>
                <a:lnTo>
                  <a:pt x="29459" y="19588"/>
                </a:lnTo>
                <a:lnTo>
                  <a:pt x="22838" y="9587"/>
                </a:lnTo>
                <a:lnTo>
                  <a:pt x="16492" y="293"/>
                </a:lnTo>
                <a:lnTo>
                  <a:pt x="5580" y="293"/>
                </a:lnTo>
                <a:lnTo>
                  <a:pt x="3287" y="146"/>
                </a:lnTo>
                <a:lnTo>
                  <a:pt x="0" y="0"/>
                </a:lnTo>
                <a:close/>
              </a:path>
              <a:path w="83819" h="106045">
                <a:moveTo>
                  <a:pt x="16150" y="105494"/>
                </a:moveTo>
                <a:lnTo>
                  <a:pt x="10722" y="105494"/>
                </a:lnTo>
                <a:lnTo>
                  <a:pt x="13004" y="105630"/>
                </a:lnTo>
                <a:lnTo>
                  <a:pt x="16156" y="105776"/>
                </a:lnTo>
                <a:lnTo>
                  <a:pt x="16150" y="105494"/>
                </a:lnTo>
                <a:close/>
              </a:path>
              <a:path w="83819" h="106045">
                <a:moveTo>
                  <a:pt x="31486" y="22732"/>
                </a:moveTo>
                <a:lnTo>
                  <a:pt x="15580" y="22732"/>
                </a:lnTo>
                <a:lnTo>
                  <a:pt x="20390" y="31700"/>
                </a:lnTo>
                <a:lnTo>
                  <a:pt x="41736" y="65463"/>
                </a:lnTo>
                <a:lnTo>
                  <a:pt x="64897" y="99317"/>
                </a:lnTo>
                <a:lnTo>
                  <a:pt x="69903" y="105776"/>
                </a:lnTo>
                <a:lnTo>
                  <a:pt x="74186" y="105630"/>
                </a:lnTo>
                <a:lnTo>
                  <a:pt x="83188" y="105630"/>
                </a:lnTo>
                <a:lnTo>
                  <a:pt x="82901" y="85473"/>
                </a:lnTo>
                <a:lnTo>
                  <a:pt x="68039" y="85473"/>
                </a:lnTo>
                <a:lnTo>
                  <a:pt x="63844" y="75598"/>
                </a:lnTo>
                <a:lnTo>
                  <a:pt x="58605" y="65842"/>
                </a:lnTo>
                <a:lnTo>
                  <a:pt x="52078" y="55145"/>
                </a:lnTo>
                <a:lnTo>
                  <a:pt x="44019" y="42448"/>
                </a:lnTo>
                <a:lnTo>
                  <a:pt x="36514" y="30534"/>
                </a:lnTo>
                <a:lnTo>
                  <a:pt x="31486" y="22732"/>
                </a:lnTo>
                <a:close/>
              </a:path>
              <a:path w="83819" h="106045">
                <a:moveTo>
                  <a:pt x="83188" y="105630"/>
                </a:moveTo>
                <a:lnTo>
                  <a:pt x="80908" y="105630"/>
                </a:lnTo>
                <a:lnTo>
                  <a:pt x="83191" y="105776"/>
                </a:lnTo>
                <a:lnTo>
                  <a:pt x="83188" y="105630"/>
                </a:lnTo>
                <a:close/>
              </a:path>
              <a:path w="83819" h="106045">
                <a:moveTo>
                  <a:pt x="67181" y="0"/>
                </a:moveTo>
                <a:lnTo>
                  <a:pt x="67328" y="9862"/>
                </a:lnTo>
                <a:lnTo>
                  <a:pt x="67446" y="19588"/>
                </a:lnTo>
                <a:lnTo>
                  <a:pt x="67540" y="30534"/>
                </a:lnTo>
                <a:lnTo>
                  <a:pt x="67716" y="65463"/>
                </a:lnTo>
                <a:lnTo>
                  <a:pt x="67988" y="75598"/>
                </a:lnTo>
                <a:lnTo>
                  <a:pt x="68469" y="85337"/>
                </a:lnTo>
                <a:lnTo>
                  <a:pt x="68039" y="85473"/>
                </a:lnTo>
                <a:lnTo>
                  <a:pt x="82901" y="85473"/>
                </a:lnTo>
                <a:lnTo>
                  <a:pt x="82799" y="68954"/>
                </a:lnTo>
                <a:lnTo>
                  <a:pt x="82883" y="40776"/>
                </a:lnTo>
                <a:lnTo>
                  <a:pt x="83085" y="24976"/>
                </a:lnTo>
                <a:lnTo>
                  <a:pt x="83367" y="9862"/>
                </a:lnTo>
                <a:lnTo>
                  <a:pt x="83612" y="293"/>
                </a:lnTo>
                <a:lnTo>
                  <a:pt x="73327" y="293"/>
                </a:lnTo>
                <a:lnTo>
                  <a:pt x="70615" y="146"/>
                </a:lnTo>
                <a:lnTo>
                  <a:pt x="67181" y="0"/>
                </a:lnTo>
                <a:close/>
              </a:path>
              <a:path w="83819" h="106045">
                <a:moveTo>
                  <a:pt x="16292" y="0"/>
                </a:moveTo>
                <a:lnTo>
                  <a:pt x="11999" y="293"/>
                </a:lnTo>
                <a:lnTo>
                  <a:pt x="16492" y="293"/>
                </a:lnTo>
                <a:lnTo>
                  <a:pt x="16292" y="0"/>
                </a:lnTo>
                <a:close/>
              </a:path>
              <a:path w="83819" h="106045">
                <a:moveTo>
                  <a:pt x="83620" y="0"/>
                </a:moveTo>
                <a:lnTo>
                  <a:pt x="81620" y="146"/>
                </a:lnTo>
                <a:lnTo>
                  <a:pt x="78908" y="293"/>
                </a:lnTo>
                <a:lnTo>
                  <a:pt x="83612" y="293"/>
                </a:lnTo>
                <a:lnTo>
                  <a:pt x="83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2126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8" y="11501"/>
                </a:lnTo>
                <a:lnTo>
                  <a:pt x="664" y="25285"/>
                </a:lnTo>
                <a:lnTo>
                  <a:pt x="908" y="40241"/>
                </a:lnTo>
                <a:lnTo>
                  <a:pt x="953" y="70618"/>
                </a:lnTo>
                <a:lnTo>
                  <a:pt x="823" y="84175"/>
                </a:lnTo>
                <a:lnTo>
                  <a:pt x="638" y="96149"/>
                </a:lnTo>
                <a:lnTo>
                  <a:pt x="429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3" y="40241"/>
                </a:lnTo>
                <a:lnTo>
                  <a:pt x="17119" y="25228"/>
                </a:lnTo>
                <a:lnTo>
                  <a:pt x="17720" y="293"/>
                </a:lnTo>
                <a:lnTo>
                  <a:pt x="6293" y="293"/>
                </a:lnTo>
                <a:lnTo>
                  <a:pt x="386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66998" y="10967215"/>
            <a:ext cx="98425" cy="107314"/>
          </a:xfrm>
          <a:custGeom>
            <a:avLst/>
            <a:gdLst/>
            <a:ahLst/>
            <a:cxnLst/>
            <a:rect l="l" t="t" r="r" b="b"/>
            <a:pathLst>
              <a:path w="98425" h="107315">
                <a:moveTo>
                  <a:pt x="0" y="0"/>
                </a:moveTo>
                <a:lnTo>
                  <a:pt x="4062" y="9860"/>
                </a:lnTo>
                <a:lnTo>
                  <a:pt x="9665" y="23354"/>
                </a:lnTo>
                <a:lnTo>
                  <a:pt x="23297" y="56029"/>
                </a:lnTo>
                <a:lnTo>
                  <a:pt x="29531" y="71096"/>
                </a:lnTo>
                <a:lnTo>
                  <a:pt x="35353" y="85327"/>
                </a:lnTo>
                <a:lnTo>
                  <a:pt x="40223" y="97417"/>
                </a:lnTo>
                <a:lnTo>
                  <a:pt x="43883" y="106771"/>
                </a:lnTo>
                <a:lnTo>
                  <a:pt x="46019" y="106635"/>
                </a:lnTo>
                <a:lnTo>
                  <a:pt x="47024" y="106342"/>
                </a:lnTo>
                <a:lnTo>
                  <a:pt x="54621" y="106342"/>
                </a:lnTo>
                <a:lnTo>
                  <a:pt x="58014" y="97360"/>
                </a:lnTo>
                <a:lnTo>
                  <a:pt x="62789" y="85327"/>
                </a:lnTo>
                <a:lnTo>
                  <a:pt x="48595" y="85327"/>
                </a:lnTo>
                <a:lnTo>
                  <a:pt x="47226" y="78912"/>
                </a:lnTo>
                <a:lnTo>
                  <a:pt x="44280" y="69039"/>
                </a:lnTo>
                <a:lnTo>
                  <a:pt x="40379" y="57593"/>
                </a:lnTo>
                <a:lnTo>
                  <a:pt x="35737" y="45307"/>
                </a:lnTo>
                <a:lnTo>
                  <a:pt x="24802" y="17403"/>
                </a:lnTo>
                <a:lnTo>
                  <a:pt x="20982" y="7522"/>
                </a:lnTo>
                <a:lnTo>
                  <a:pt x="18266" y="293"/>
                </a:lnTo>
                <a:lnTo>
                  <a:pt x="5999" y="293"/>
                </a:lnTo>
                <a:lnTo>
                  <a:pt x="2575" y="146"/>
                </a:lnTo>
                <a:lnTo>
                  <a:pt x="0" y="0"/>
                </a:lnTo>
                <a:close/>
              </a:path>
              <a:path w="98425" h="107315">
                <a:moveTo>
                  <a:pt x="54621" y="106342"/>
                </a:moveTo>
                <a:lnTo>
                  <a:pt x="51317" y="106342"/>
                </a:lnTo>
                <a:lnTo>
                  <a:pt x="52595" y="106635"/>
                </a:lnTo>
                <a:lnTo>
                  <a:pt x="54459" y="106771"/>
                </a:lnTo>
                <a:lnTo>
                  <a:pt x="54621" y="106342"/>
                </a:lnTo>
                <a:close/>
              </a:path>
              <a:path w="98425" h="107315">
                <a:moveTo>
                  <a:pt x="80332" y="0"/>
                </a:moveTo>
                <a:lnTo>
                  <a:pt x="62501" y="45307"/>
                </a:lnTo>
                <a:lnTo>
                  <a:pt x="49736" y="85327"/>
                </a:lnTo>
                <a:lnTo>
                  <a:pt x="62789" y="85327"/>
                </a:lnTo>
                <a:lnTo>
                  <a:pt x="68609" y="71077"/>
                </a:lnTo>
                <a:lnTo>
                  <a:pt x="74898" y="56029"/>
                </a:lnTo>
                <a:lnTo>
                  <a:pt x="81697" y="39597"/>
                </a:lnTo>
                <a:lnTo>
                  <a:pt x="88230" y="24049"/>
                </a:lnTo>
                <a:lnTo>
                  <a:pt x="93957" y="10483"/>
                </a:lnTo>
                <a:lnTo>
                  <a:pt x="98219" y="293"/>
                </a:lnTo>
                <a:lnTo>
                  <a:pt x="85756" y="293"/>
                </a:lnTo>
                <a:lnTo>
                  <a:pt x="80332" y="0"/>
                </a:lnTo>
                <a:close/>
              </a:path>
              <a:path w="98425" h="107315">
                <a:moveTo>
                  <a:pt x="18156" y="0"/>
                </a:moveTo>
                <a:lnTo>
                  <a:pt x="16868" y="146"/>
                </a:lnTo>
                <a:lnTo>
                  <a:pt x="12010" y="293"/>
                </a:lnTo>
                <a:lnTo>
                  <a:pt x="18266" y="293"/>
                </a:lnTo>
                <a:lnTo>
                  <a:pt x="18156" y="0"/>
                </a:lnTo>
                <a:close/>
              </a:path>
              <a:path w="98425" h="107315">
                <a:moveTo>
                  <a:pt x="98342" y="0"/>
                </a:moveTo>
                <a:lnTo>
                  <a:pt x="96059" y="146"/>
                </a:lnTo>
                <a:lnTo>
                  <a:pt x="92478" y="293"/>
                </a:lnTo>
                <a:lnTo>
                  <a:pt x="98219" y="293"/>
                </a:lnTo>
                <a:lnTo>
                  <a:pt x="98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92331" y="10967218"/>
            <a:ext cx="66675" cy="106045"/>
          </a:xfrm>
          <a:custGeom>
            <a:avLst/>
            <a:gdLst/>
            <a:ahLst/>
            <a:cxnLst/>
            <a:rect l="l" t="t" r="r" b="b"/>
            <a:pathLst>
              <a:path w="66675" h="106045">
                <a:moveTo>
                  <a:pt x="0" y="0"/>
                </a:moveTo>
                <a:lnTo>
                  <a:pt x="308" y="20732"/>
                </a:lnTo>
                <a:lnTo>
                  <a:pt x="496" y="37930"/>
                </a:lnTo>
                <a:lnTo>
                  <a:pt x="503" y="70175"/>
                </a:lnTo>
                <a:lnTo>
                  <a:pt x="388" y="82585"/>
                </a:lnTo>
                <a:lnTo>
                  <a:pt x="207" y="95039"/>
                </a:lnTo>
                <a:lnTo>
                  <a:pt x="0" y="105776"/>
                </a:lnTo>
                <a:lnTo>
                  <a:pt x="65587" y="105508"/>
                </a:lnTo>
                <a:lnTo>
                  <a:pt x="65463" y="102907"/>
                </a:lnTo>
                <a:lnTo>
                  <a:pt x="65317" y="100907"/>
                </a:lnTo>
                <a:lnTo>
                  <a:pt x="65317" y="94908"/>
                </a:lnTo>
                <a:lnTo>
                  <a:pt x="65463" y="92772"/>
                </a:lnTo>
                <a:lnTo>
                  <a:pt x="65547" y="91190"/>
                </a:lnTo>
                <a:lnTo>
                  <a:pt x="15151" y="91190"/>
                </a:lnTo>
                <a:lnTo>
                  <a:pt x="15727" y="86196"/>
                </a:lnTo>
                <a:lnTo>
                  <a:pt x="15694" y="68789"/>
                </a:lnTo>
                <a:lnTo>
                  <a:pt x="15580" y="64039"/>
                </a:lnTo>
                <a:lnTo>
                  <a:pt x="15151" y="60029"/>
                </a:lnTo>
                <a:lnTo>
                  <a:pt x="60262" y="60029"/>
                </a:lnTo>
                <a:lnTo>
                  <a:pt x="60176" y="58312"/>
                </a:lnTo>
                <a:lnTo>
                  <a:pt x="60019" y="56029"/>
                </a:lnTo>
                <a:lnTo>
                  <a:pt x="60019" y="51600"/>
                </a:lnTo>
                <a:lnTo>
                  <a:pt x="60176" y="49171"/>
                </a:lnTo>
                <a:lnTo>
                  <a:pt x="60274" y="47307"/>
                </a:lnTo>
                <a:lnTo>
                  <a:pt x="15151" y="47307"/>
                </a:lnTo>
                <a:lnTo>
                  <a:pt x="15297" y="43160"/>
                </a:lnTo>
                <a:lnTo>
                  <a:pt x="15727" y="38731"/>
                </a:lnTo>
                <a:lnTo>
                  <a:pt x="15727" y="27004"/>
                </a:lnTo>
                <a:lnTo>
                  <a:pt x="15580" y="20732"/>
                </a:lnTo>
                <a:lnTo>
                  <a:pt x="15151" y="15004"/>
                </a:lnTo>
                <a:lnTo>
                  <a:pt x="66526" y="15004"/>
                </a:lnTo>
                <a:lnTo>
                  <a:pt x="66322" y="13151"/>
                </a:lnTo>
                <a:lnTo>
                  <a:pt x="66322" y="2711"/>
                </a:lnTo>
                <a:lnTo>
                  <a:pt x="66578" y="259"/>
                </a:lnTo>
                <a:lnTo>
                  <a:pt x="19853" y="259"/>
                </a:lnTo>
                <a:lnTo>
                  <a:pt x="0" y="0"/>
                </a:lnTo>
                <a:close/>
              </a:path>
              <a:path w="66675" h="106045">
                <a:moveTo>
                  <a:pt x="65587" y="105508"/>
                </a:moveTo>
                <a:lnTo>
                  <a:pt x="42100" y="105508"/>
                </a:lnTo>
                <a:lnTo>
                  <a:pt x="65600" y="105776"/>
                </a:lnTo>
                <a:lnTo>
                  <a:pt x="65587" y="105508"/>
                </a:lnTo>
                <a:close/>
              </a:path>
              <a:path w="66675" h="106045">
                <a:moveTo>
                  <a:pt x="65600" y="90185"/>
                </a:moveTo>
                <a:lnTo>
                  <a:pt x="58312" y="90478"/>
                </a:lnTo>
                <a:lnTo>
                  <a:pt x="50312" y="90625"/>
                </a:lnTo>
                <a:lnTo>
                  <a:pt x="26436" y="90747"/>
                </a:lnTo>
                <a:lnTo>
                  <a:pt x="20054" y="90921"/>
                </a:lnTo>
                <a:lnTo>
                  <a:pt x="15151" y="91190"/>
                </a:lnTo>
                <a:lnTo>
                  <a:pt x="65547" y="91190"/>
                </a:lnTo>
                <a:lnTo>
                  <a:pt x="65600" y="90185"/>
                </a:lnTo>
                <a:close/>
              </a:path>
              <a:path w="66675" h="106045">
                <a:moveTo>
                  <a:pt x="60262" y="60029"/>
                </a:moveTo>
                <a:lnTo>
                  <a:pt x="15151" y="60029"/>
                </a:lnTo>
                <a:lnTo>
                  <a:pt x="18585" y="60458"/>
                </a:lnTo>
                <a:lnTo>
                  <a:pt x="28438" y="60605"/>
                </a:lnTo>
                <a:lnTo>
                  <a:pt x="45600" y="60605"/>
                </a:lnTo>
                <a:lnTo>
                  <a:pt x="56165" y="60741"/>
                </a:lnTo>
                <a:lnTo>
                  <a:pt x="60312" y="61024"/>
                </a:lnTo>
                <a:lnTo>
                  <a:pt x="60262" y="60029"/>
                </a:lnTo>
                <a:close/>
              </a:path>
              <a:path w="66675" h="106045">
                <a:moveTo>
                  <a:pt x="22009" y="46878"/>
                </a:moveTo>
                <a:lnTo>
                  <a:pt x="15151" y="47307"/>
                </a:lnTo>
                <a:lnTo>
                  <a:pt x="60274" y="47307"/>
                </a:lnTo>
                <a:lnTo>
                  <a:pt x="60289" y="47024"/>
                </a:lnTo>
                <a:lnTo>
                  <a:pt x="28585" y="47024"/>
                </a:lnTo>
                <a:lnTo>
                  <a:pt x="22009" y="46878"/>
                </a:lnTo>
                <a:close/>
              </a:path>
              <a:path w="66675" h="106045">
                <a:moveTo>
                  <a:pt x="60312" y="46595"/>
                </a:moveTo>
                <a:lnTo>
                  <a:pt x="56165" y="47024"/>
                </a:lnTo>
                <a:lnTo>
                  <a:pt x="60289" y="47024"/>
                </a:lnTo>
                <a:lnTo>
                  <a:pt x="60312" y="46595"/>
                </a:lnTo>
                <a:close/>
              </a:path>
              <a:path w="66675" h="106045">
                <a:moveTo>
                  <a:pt x="66526" y="15004"/>
                </a:moveTo>
                <a:lnTo>
                  <a:pt x="15151" y="15004"/>
                </a:lnTo>
                <a:lnTo>
                  <a:pt x="22098" y="15252"/>
                </a:lnTo>
                <a:lnTo>
                  <a:pt x="28711" y="15380"/>
                </a:lnTo>
                <a:lnTo>
                  <a:pt x="43024" y="15434"/>
                </a:lnTo>
                <a:lnTo>
                  <a:pt x="58312" y="15434"/>
                </a:lnTo>
                <a:lnTo>
                  <a:pt x="66605" y="15716"/>
                </a:lnTo>
                <a:lnTo>
                  <a:pt x="66526" y="15004"/>
                </a:lnTo>
                <a:close/>
              </a:path>
              <a:path w="66675" h="106045">
                <a:moveTo>
                  <a:pt x="66605" y="0"/>
                </a:moveTo>
                <a:lnTo>
                  <a:pt x="19853" y="259"/>
                </a:lnTo>
                <a:lnTo>
                  <a:pt x="66578" y="259"/>
                </a:lnTo>
                <a:lnTo>
                  <a:pt x="666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91500" y="10967222"/>
            <a:ext cx="70485" cy="106045"/>
          </a:xfrm>
          <a:custGeom>
            <a:avLst/>
            <a:gdLst/>
            <a:ahLst/>
            <a:cxnLst/>
            <a:rect l="l" t="t" r="r" b="b"/>
            <a:pathLst>
              <a:path w="70485" h="106045">
                <a:moveTo>
                  <a:pt x="31737" y="0"/>
                </a:moveTo>
                <a:lnTo>
                  <a:pt x="293" y="0"/>
                </a:lnTo>
                <a:lnTo>
                  <a:pt x="479" y="9836"/>
                </a:lnTo>
                <a:lnTo>
                  <a:pt x="554" y="75648"/>
                </a:lnTo>
                <a:lnTo>
                  <a:pt x="471" y="82379"/>
                </a:lnTo>
                <a:lnTo>
                  <a:pt x="191" y="97190"/>
                </a:lnTo>
                <a:lnTo>
                  <a:pt x="0" y="105766"/>
                </a:lnTo>
                <a:lnTo>
                  <a:pt x="3287" y="105630"/>
                </a:lnTo>
                <a:lnTo>
                  <a:pt x="5287" y="105483"/>
                </a:lnTo>
                <a:lnTo>
                  <a:pt x="16435" y="105483"/>
                </a:lnTo>
                <a:lnTo>
                  <a:pt x="16083" y="98625"/>
                </a:lnTo>
                <a:lnTo>
                  <a:pt x="15995" y="96457"/>
                </a:lnTo>
                <a:lnTo>
                  <a:pt x="15967" y="95054"/>
                </a:lnTo>
                <a:lnTo>
                  <a:pt x="15873" y="72751"/>
                </a:lnTo>
                <a:lnTo>
                  <a:pt x="15434" y="62029"/>
                </a:lnTo>
                <a:lnTo>
                  <a:pt x="40032" y="62029"/>
                </a:lnTo>
                <a:lnTo>
                  <a:pt x="48894" y="60509"/>
                </a:lnTo>
                <a:lnTo>
                  <a:pt x="59071" y="53938"/>
                </a:lnTo>
                <a:lnTo>
                  <a:pt x="61268" y="50459"/>
                </a:lnTo>
                <a:lnTo>
                  <a:pt x="15434" y="50459"/>
                </a:lnTo>
                <a:lnTo>
                  <a:pt x="15717" y="45340"/>
                </a:lnTo>
                <a:lnTo>
                  <a:pt x="15873" y="39873"/>
                </a:lnTo>
                <a:lnTo>
                  <a:pt x="15803" y="24639"/>
                </a:lnTo>
                <a:lnTo>
                  <a:pt x="15727" y="21580"/>
                </a:lnTo>
                <a:lnTo>
                  <a:pt x="15297" y="15287"/>
                </a:lnTo>
                <a:lnTo>
                  <a:pt x="63600" y="15287"/>
                </a:lnTo>
                <a:lnTo>
                  <a:pt x="58931" y="8126"/>
                </a:lnTo>
                <a:lnTo>
                  <a:pt x="47812" y="2060"/>
                </a:lnTo>
                <a:lnTo>
                  <a:pt x="31737" y="0"/>
                </a:lnTo>
                <a:close/>
              </a:path>
              <a:path w="70485" h="106045">
                <a:moveTo>
                  <a:pt x="16435" y="105483"/>
                </a:moveTo>
                <a:lnTo>
                  <a:pt x="11863" y="105483"/>
                </a:lnTo>
                <a:lnTo>
                  <a:pt x="13580" y="105630"/>
                </a:lnTo>
                <a:lnTo>
                  <a:pt x="16449" y="105766"/>
                </a:lnTo>
                <a:lnTo>
                  <a:pt x="16435" y="105483"/>
                </a:lnTo>
                <a:close/>
              </a:path>
              <a:path w="70485" h="106045">
                <a:moveTo>
                  <a:pt x="40032" y="62029"/>
                </a:moveTo>
                <a:lnTo>
                  <a:pt x="15434" y="62029"/>
                </a:lnTo>
                <a:lnTo>
                  <a:pt x="19863" y="62888"/>
                </a:lnTo>
                <a:lnTo>
                  <a:pt x="22833" y="66213"/>
                </a:lnTo>
                <a:lnTo>
                  <a:pt x="47984" y="101346"/>
                </a:lnTo>
                <a:lnTo>
                  <a:pt x="50459" y="105766"/>
                </a:lnTo>
                <a:lnTo>
                  <a:pt x="54176" y="105630"/>
                </a:lnTo>
                <a:lnTo>
                  <a:pt x="56741" y="105483"/>
                </a:lnTo>
                <a:lnTo>
                  <a:pt x="70111" y="105483"/>
                </a:lnTo>
                <a:lnTo>
                  <a:pt x="64751" y="98625"/>
                </a:lnTo>
                <a:lnTo>
                  <a:pt x="61893" y="95054"/>
                </a:lnTo>
                <a:lnTo>
                  <a:pt x="56040" y="86615"/>
                </a:lnTo>
                <a:lnTo>
                  <a:pt x="49786" y="77989"/>
                </a:lnTo>
                <a:lnTo>
                  <a:pt x="44633" y="71658"/>
                </a:lnTo>
                <a:lnTo>
                  <a:pt x="40071" y="67018"/>
                </a:lnTo>
                <a:lnTo>
                  <a:pt x="35590" y="63464"/>
                </a:lnTo>
                <a:lnTo>
                  <a:pt x="35025" y="62888"/>
                </a:lnTo>
                <a:lnTo>
                  <a:pt x="40032" y="62029"/>
                </a:lnTo>
                <a:close/>
              </a:path>
              <a:path w="70485" h="106045">
                <a:moveTo>
                  <a:pt x="70111" y="105483"/>
                </a:moveTo>
                <a:lnTo>
                  <a:pt x="64039" y="105483"/>
                </a:lnTo>
                <a:lnTo>
                  <a:pt x="66039" y="105630"/>
                </a:lnTo>
                <a:lnTo>
                  <a:pt x="70332" y="105766"/>
                </a:lnTo>
                <a:lnTo>
                  <a:pt x="70111" y="105483"/>
                </a:lnTo>
                <a:close/>
              </a:path>
              <a:path w="70485" h="106045">
                <a:moveTo>
                  <a:pt x="63600" y="15287"/>
                </a:moveTo>
                <a:lnTo>
                  <a:pt x="31307" y="15287"/>
                </a:lnTo>
                <a:lnTo>
                  <a:pt x="41607" y="16366"/>
                </a:lnTo>
                <a:lnTo>
                  <a:pt x="48104" y="19524"/>
                </a:lnTo>
                <a:lnTo>
                  <a:pt x="51494" y="24639"/>
                </a:lnTo>
                <a:lnTo>
                  <a:pt x="52469" y="31590"/>
                </a:lnTo>
                <a:lnTo>
                  <a:pt x="51509" y="39457"/>
                </a:lnTo>
                <a:lnTo>
                  <a:pt x="48109" y="45340"/>
                </a:lnTo>
                <a:lnTo>
                  <a:pt x="41492" y="49026"/>
                </a:lnTo>
                <a:lnTo>
                  <a:pt x="30878" y="50302"/>
                </a:lnTo>
                <a:lnTo>
                  <a:pt x="19444" y="50302"/>
                </a:lnTo>
                <a:lnTo>
                  <a:pt x="15434" y="50459"/>
                </a:lnTo>
                <a:lnTo>
                  <a:pt x="61268" y="50459"/>
                </a:lnTo>
                <a:lnTo>
                  <a:pt x="65337" y="44016"/>
                </a:lnTo>
                <a:lnTo>
                  <a:pt x="67474" y="31590"/>
                </a:lnTo>
                <a:lnTo>
                  <a:pt x="65387" y="18027"/>
                </a:lnTo>
                <a:lnTo>
                  <a:pt x="63600" y="15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088098" y="10965786"/>
            <a:ext cx="69215" cy="109220"/>
          </a:xfrm>
          <a:custGeom>
            <a:avLst/>
            <a:gdLst/>
            <a:ahLst/>
            <a:cxnLst/>
            <a:rect l="l" t="t" r="r" b="b"/>
            <a:pathLst>
              <a:path w="69214" h="109220">
                <a:moveTo>
                  <a:pt x="5444" y="85756"/>
                </a:moveTo>
                <a:lnTo>
                  <a:pt x="5049" y="90104"/>
                </a:lnTo>
                <a:lnTo>
                  <a:pt x="4722" y="95190"/>
                </a:lnTo>
                <a:lnTo>
                  <a:pt x="3570" y="100342"/>
                </a:lnTo>
                <a:lnTo>
                  <a:pt x="9633" y="104337"/>
                </a:lnTo>
                <a:lnTo>
                  <a:pt x="16458" y="106990"/>
                </a:lnTo>
                <a:lnTo>
                  <a:pt x="24059" y="108463"/>
                </a:lnTo>
                <a:lnTo>
                  <a:pt x="32449" y="108918"/>
                </a:lnTo>
                <a:lnTo>
                  <a:pt x="47192" y="106738"/>
                </a:lnTo>
                <a:lnTo>
                  <a:pt x="58720" y="100377"/>
                </a:lnTo>
                <a:lnTo>
                  <a:pt x="63765" y="93473"/>
                </a:lnTo>
                <a:lnTo>
                  <a:pt x="32449" y="93473"/>
                </a:lnTo>
                <a:lnTo>
                  <a:pt x="24489" y="92971"/>
                </a:lnTo>
                <a:lnTo>
                  <a:pt x="17337" y="91491"/>
                </a:lnTo>
                <a:lnTo>
                  <a:pt x="10989" y="89073"/>
                </a:lnTo>
                <a:lnTo>
                  <a:pt x="5444" y="85756"/>
                </a:lnTo>
                <a:close/>
              </a:path>
              <a:path w="69214" h="109220">
                <a:moveTo>
                  <a:pt x="39024" y="0"/>
                </a:moveTo>
                <a:lnTo>
                  <a:pt x="22917" y="2435"/>
                </a:lnTo>
                <a:lnTo>
                  <a:pt x="10614" y="9199"/>
                </a:lnTo>
                <a:lnTo>
                  <a:pt x="2761" y="19476"/>
                </a:lnTo>
                <a:lnTo>
                  <a:pt x="0" y="32449"/>
                </a:lnTo>
                <a:lnTo>
                  <a:pt x="1561" y="42664"/>
                </a:lnTo>
                <a:lnTo>
                  <a:pt x="6810" y="50799"/>
                </a:lnTo>
                <a:lnTo>
                  <a:pt x="16587" y="56868"/>
                </a:lnTo>
                <a:lnTo>
                  <a:pt x="31737" y="60888"/>
                </a:lnTo>
                <a:lnTo>
                  <a:pt x="42955" y="63480"/>
                </a:lnTo>
                <a:lnTo>
                  <a:pt x="49656" y="66821"/>
                </a:lnTo>
                <a:lnTo>
                  <a:pt x="52901" y="71020"/>
                </a:lnTo>
                <a:lnTo>
                  <a:pt x="53747" y="76186"/>
                </a:lnTo>
                <a:lnTo>
                  <a:pt x="52329" y="83892"/>
                </a:lnTo>
                <a:lnTo>
                  <a:pt x="48190" y="89278"/>
                </a:lnTo>
                <a:lnTo>
                  <a:pt x="41506" y="92440"/>
                </a:lnTo>
                <a:lnTo>
                  <a:pt x="32449" y="93473"/>
                </a:lnTo>
                <a:lnTo>
                  <a:pt x="63765" y="93473"/>
                </a:lnTo>
                <a:lnTo>
                  <a:pt x="66227" y="90104"/>
                </a:lnTo>
                <a:lnTo>
                  <a:pt x="68908" y="76186"/>
                </a:lnTo>
                <a:lnTo>
                  <a:pt x="67241" y="66088"/>
                </a:lnTo>
                <a:lnTo>
                  <a:pt x="61902" y="58245"/>
                </a:lnTo>
                <a:lnTo>
                  <a:pt x="52383" y="52548"/>
                </a:lnTo>
                <a:lnTo>
                  <a:pt x="38176" y="48888"/>
                </a:lnTo>
                <a:lnTo>
                  <a:pt x="26196" y="46198"/>
                </a:lnTo>
                <a:lnTo>
                  <a:pt x="19216" y="42719"/>
                </a:lnTo>
                <a:lnTo>
                  <a:pt x="15963" y="38249"/>
                </a:lnTo>
                <a:lnTo>
                  <a:pt x="15161" y="32585"/>
                </a:lnTo>
                <a:lnTo>
                  <a:pt x="16557" y="25630"/>
                </a:lnTo>
                <a:lnTo>
                  <a:pt x="20860" y="20364"/>
                </a:lnTo>
                <a:lnTo>
                  <a:pt x="28246" y="17028"/>
                </a:lnTo>
                <a:lnTo>
                  <a:pt x="38888" y="15863"/>
                </a:lnTo>
                <a:lnTo>
                  <a:pt x="66711" y="15863"/>
                </a:lnTo>
                <a:lnTo>
                  <a:pt x="67034" y="13298"/>
                </a:lnTo>
                <a:lnTo>
                  <a:pt x="68186" y="9434"/>
                </a:lnTo>
                <a:lnTo>
                  <a:pt x="62747" y="5247"/>
                </a:lnTo>
                <a:lnTo>
                  <a:pt x="55965" y="2306"/>
                </a:lnTo>
                <a:lnTo>
                  <a:pt x="48003" y="570"/>
                </a:lnTo>
                <a:lnTo>
                  <a:pt x="39024" y="0"/>
                </a:lnTo>
                <a:close/>
              </a:path>
              <a:path w="69214" h="109220">
                <a:moveTo>
                  <a:pt x="66711" y="15863"/>
                </a:moveTo>
                <a:lnTo>
                  <a:pt x="38888" y="15863"/>
                </a:lnTo>
                <a:lnTo>
                  <a:pt x="47049" y="16373"/>
                </a:lnTo>
                <a:lnTo>
                  <a:pt x="54448" y="17902"/>
                </a:lnTo>
                <a:lnTo>
                  <a:pt x="60858" y="20448"/>
                </a:lnTo>
                <a:lnTo>
                  <a:pt x="66050" y="24009"/>
                </a:lnTo>
                <a:lnTo>
                  <a:pt x="66333" y="18868"/>
                </a:lnTo>
                <a:lnTo>
                  <a:pt x="66711" y="1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191427" y="10967215"/>
            <a:ext cx="17780" cy="106045"/>
          </a:xfrm>
          <a:custGeom>
            <a:avLst/>
            <a:gdLst/>
            <a:ahLst/>
            <a:cxnLst/>
            <a:rect l="l" t="t" r="r" b="b"/>
            <a:pathLst>
              <a:path w="17780" h="106045">
                <a:moveTo>
                  <a:pt x="0" y="0"/>
                </a:moveTo>
                <a:lnTo>
                  <a:pt x="332" y="11501"/>
                </a:lnTo>
                <a:lnTo>
                  <a:pt x="655" y="25285"/>
                </a:lnTo>
                <a:lnTo>
                  <a:pt x="898" y="40241"/>
                </a:lnTo>
                <a:lnTo>
                  <a:pt x="944" y="70618"/>
                </a:lnTo>
                <a:lnTo>
                  <a:pt x="816" y="84175"/>
                </a:lnTo>
                <a:lnTo>
                  <a:pt x="632" y="96149"/>
                </a:lnTo>
                <a:lnTo>
                  <a:pt x="418" y="105776"/>
                </a:lnTo>
                <a:lnTo>
                  <a:pt x="3141" y="105494"/>
                </a:lnTo>
                <a:lnTo>
                  <a:pt x="17291" y="105494"/>
                </a:lnTo>
                <a:lnTo>
                  <a:pt x="17084" y="96094"/>
                </a:lnTo>
                <a:lnTo>
                  <a:pt x="16900" y="84174"/>
                </a:lnTo>
                <a:lnTo>
                  <a:pt x="16770" y="70618"/>
                </a:lnTo>
                <a:lnTo>
                  <a:pt x="16722" y="56029"/>
                </a:lnTo>
                <a:lnTo>
                  <a:pt x="16841" y="40241"/>
                </a:lnTo>
                <a:lnTo>
                  <a:pt x="17116" y="25228"/>
                </a:lnTo>
                <a:lnTo>
                  <a:pt x="17720" y="293"/>
                </a:lnTo>
                <a:lnTo>
                  <a:pt x="6282" y="293"/>
                </a:lnTo>
                <a:lnTo>
                  <a:pt x="3853" y="146"/>
                </a:lnTo>
                <a:lnTo>
                  <a:pt x="0" y="0"/>
                </a:lnTo>
                <a:close/>
              </a:path>
              <a:path w="17780" h="106045">
                <a:moveTo>
                  <a:pt x="17291" y="105494"/>
                </a:moveTo>
                <a:lnTo>
                  <a:pt x="11863" y="105494"/>
                </a:lnTo>
                <a:lnTo>
                  <a:pt x="15297" y="105630"/>
                </a:lnTo>
                <a:lnTo>
                  <a:pt x="17297" y="105776"/>
                </a:lnTo>
                <a:lnTo>
                  <a:pt x="17291" y="105494"/>
                </a:lnTo>
                <a:close/>
              </a:path>
              <a:path w="17780" h="106045">
                <a:moveTo>
                  <a:pt x="17727" y="0"/>
                </a:moveTo>
                <a:lnTo>
                  <a:pt x="13580" y="146"/>
                </a:lnTo>
                <a:lnTo>
                  <a:pt x="11716" y="293"/>
                </a:lnTo>
                <a:lnTo>
                  <a:pt x="17720" y="293"/>
                </a:lnTo>
                <a:lnTo>
                  <a:pt x="17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70456" y="11072759"/>
            <a:ext cx="4445" cy="0"/>
          </a:xfrm>
          <a:custGeom>
            <a:avLst/>
            <a:gdLst/>
            <a:ahLst/>
            <a:cxnLst/>
            <a:rect l="l" t="t" r="r" b="b"/>
            <a:pathLst>
              <a:path w="4444">
                <a:moveTo>
                  <a:pt x="0" y="0"/>
                </a:moveTo>
                <a:lnTo>
                  <a:pt x="398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70594" y="110664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00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0809" y="11049263"/>
            <a:ext cx="15875" cy="11430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430"/>
                </a:moveTo>
                <a:lnTo>
                  <a:pt x="15586" y="11430"/>
                </a:lnTo>
                <a:lnTo>
                  <a:pt x="15586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0963" y="110238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283" y="25400"/>
                </a:lnTo>
                <a:lnTo>
                  <a:pt x="1528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71036" y="1101814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128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71107" y="11006718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4943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71339" y="1099592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2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71852" y="10986398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367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81749" y="1107284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99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37030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8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7082" y="1097687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33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107" y="10970523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74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7010" y="10968618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2963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48408" y="1096734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2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86382" y="109825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6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335611" y="10967215"/>
            <a:ext cx="93345" cy="106045"/>
          </a:xfrm>
          <a:custGeom>
            <a:avLst/>
            <a:gdLst/>
            <a:ahLst/>
            <a:cxnLst/>
            <a:rect l="l" t="t" r="r" b="b"/>
            <a:pathLst>
              <a:path w="93344" h="106045">
                <a:moveTo>
                  <a:pt x="0" y="0"/>
                </a:moveTo>
                <a:lnTo>
                  <a:pt x="3674" y="5723"/>
                </a:lnTo>
                <a:lnTo>
                  <a:pt x="8274" y="13080"/>
                </a:lnTo>
                <a:lnTo>
                  <a:pt x="19015" y="30449"/>
                </a:lnTo>
                <a:lnTo>
                  <a:pt x="25294" y="40981"/>
                </a:lnTo>
                <a:lnTo>
                  <a:pt x="31146" y="50595"/>
                </a:lnTo>
                <a:lnTo>
                  <a:pt x="35540" y="57502"/>
                </a:lnTo>
                <a:lnTo>
                  <a:pt x="39171" y="62605"/>
                </a:lnTo>
                <a:lnTo>
                  <a:pt x="39143" y="67757"/>
                </a:lnTo>
                <a:lnTo>
                  <a:pt x="38742" y="71756"/>
                </a:lnTo>
                <a:lnTo>
                  <a:pt x="38742" y="90625"/>
                </a:lnTo>
                <a:lnTo>
                  <a:pt x="38176" y="105776"/>
                </a:lnTo>
                <a:lnTo>
                  <a:pt x="41307" y="105494"/>
                </a:lnTo>
                <a:lnTo>
                  <a:pt x="54594" y="105494"/>
                </a:lnTo>
                <a:lnTo>
                  <a:pt x="54176" y="94489"/>
                </a:lnTo>
                <a:lnTo>
                  <a:pt x="53903" y="90625"/>
                </a:lnTo>
                <a:lnTo>
                  <a:pt x="53870" y="67474"/>
                </a:lnTo>
                <a:lnTo>
                  <a:pt x="53474" y="62741"/>
                </a:lnTo>
                <a:lnTo>
                  <a:pt x="56982" y="57757"/>
                </a:lnTo>
                <a:lnTo>
                  <a:pt x="61360" y="50888"/>
                </a:lnTo>
                <a:lnTo>
                  <a:pt x="46459" y="50888"/>
                </a:lnTo>
                <a:lnTo>
                  <a:pt x="44313" y="45781"/>
                </a:lnTo>
                <a:lnTo>
                  <a:pt x="40774" y="38678"/>
                </a:lnTo>
                <a:lnTo>
                  <a:pt x="36327" y="30316"/>
                </a:lnTo>
                <a:lnTo>
                  <a:pt x="31384" y="21308"/>
                </a:lnTo>
                <a:lnTo>
                  <a:pt x="26302" y="12146"/>
                </a:lnTo>
                <a:lnTo>
                  <a:pt x="21444" y="3287"/>
                </a:lnTo>
                <a:lnTo>
                  <a:pt x="20022" y="565"/>
                </a:lnTo>
                <a:lnTo>
                  <a:pt x="4429" y="565"/>
                </a:lnTo>
                <a:lnTo>
                  <a:pt x="0" y="0"/>
                </a:lnTo>
                <a:close/>
              </a:path>
              <a:path w="93344" h="106045">
                <a:moveTo>
                  <a:pt x="54594" y="105494"/>
                </a:moveTo>
                <a:lnTo>
                  <a:pt x="49893" y="105494"/>
                </a:lnTo>
                <a:lnTo>
                  <a:pt x="54605" y="105776"/>
                </a:lnTo>
                <a:lnTo>
                  <a:pt x="54594" y="105494"/>
                </a:lnTo>
                <a:close/>
              </a:path>
              <a:path w="93344" h="106045">
                <a:moveTo>
                  <a:pt x="73181" y="0"/>
                </a:moveTo>
                <a:lnTo>
                  <a:pt x="71620" y="3287"/>
                </a:lnTo>
                <a:lnTo>
                  <a:pt x="66898" y="11863"/>
                </a:lnTo>
                <a:lnTo>
                  <a:pt x="61396" y="21452"/>
                </a:lnTo>
                <a:lnTo>
                  <a:pt x="56505" y="30449"/>
                </a:lnTo>
                <a:lnTo>
                  <a:pt x="52554" y="37933"/>
                </a:lnTo>
                <a:lnTo>
                  <a:pt x="49069" y="44917"/>
                </a:lnTo>
                <a:lnTo>
                  <a:pt x="46691" y="50294"/>
                </a:lnTo>
                <a:lnTo>
                  <a:pt x="46605" y="50595"/>
                </a:lnTo>
                <a:lnTo>
                  <a:pt x="46459" y="50888"/>
                </a:lnTo>
                <a:lnTo>
                  <a:pt x="61360" y="50888"/>
                </a:lnTo>
                <a:lnTo>
                  <a:pt x="61879" y="50065"/>
                </a:lnTo>
                <a:lnTo>
                  <a:pt x="67507" y="40858"/>
                </a:lnTo>
                <a:lnTo>
                  <a:pt x="73838" y="30316"/>
                </a:lnTo>
                <a:lnTo>
                  <a:pt x="79349" y="21308"/>
                </a:lnTo>
                <a:lnTo>
                  <a:pt x="84443" y="13029"/>
                </a:lnTo>
                <a:lnTo>
                  <a:pt x="89039" y="5704"/>
                </a:lnTo>
                <a:lnTo>
                  <a:pt x="92411" y="565"/>
                </a:lnTo>
                <a:lnTo>
                  <a:pt x="88625" y="565"/>
                </a:lnTo>
                <a:lnTo>
                  <a:pt x="86625" y="429"/>
                </a:lnTo>
                <a:lnTo>
                  <a:pt x="76332" y="429"/>
                </a:lnTo>
                <a:lnTo>
                  <a:pt x="73181" y="0"/>
                </a:lnTo>
                <a:close/>
              </a:path>
              <a:path w="93344" h="106045">
                <a:moveTo>
                  <a:pt x="19727" y="0"/>
                </a:moveTo>
                <a:lnTo>
                  <a:pt x="16020" y="429"/>
                </a:lnTo>
                <a:lnTo>
                  <a:pt x="6146" y="429"/>
                </a:lnTo>
                <a:lnTo>
                  <a:pt x="4429" y="565"/>
                </a:lnTo>
                <a:lnTo>
                  <a:pt x="20022" y="565"/>
                </a:lnTo>
                <a:lnTo>
                  <a:pt x="19727" y="0"/>
                </a:lnTo>
                <a:close/>
              </a:path>
              <a:path w="93344" h="106045">
                <a:moveTo>
                  <a:pt x="92782" y="0"/>
                </a:moveTo>
                <a:lnTo>
                  <a:pt x="88625" y="565"/>
                </a:lnTo>
                <a:lnTo>
                  <a:pt x="92411" y="565"/>
                </a:lnTo>
                <a:lnTo>
                  <a:pt x="9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494955" y="10964356"/>
            <a:ext cx="96520" cy="111125"/>
          </a:xfrm>
          <a:custGeom>
            <a:avLst/>
            <a:gdLst/>
            <a:ahLst/>
            <a:cxnLst/>
            <a:rect l="l" t="t" r="r" b="b"/>
            <a:pathLst>
              <a:path w="96519" h="111125">
                <a:moveTo>
                  <a:pt x="48029" y="0"/>
                </a:moveTo>
                <a:lnTo>
                  <a:pt x="27679" y="3806"/>
                </a:lnTo>
                <a:lnTo>
                  <a:pt x="12596" y="14688"/>
                </a:lnTo>
                <a:lnTo>
                  <a:pt x="3222" y="31840"/>
                </a:lnTo>
                <a:lnTo>
                  <a:pt x="0" y="54459"/>
                </a:lnTo>
                <a:lnTo>
                  <a:pt x="3303" y="77355"/>
                </a:lnTo>
                <a:lnTo>
                  <a:pt x="12812" y="95252"/>
                </a:lnTo>
                <a:lnTo>
                  <a:pt x="27922" y="106903"/>
                </a:lnTo>
                <a:lnTo>
                  <a:pt x="48029" y="111064"/>
                </a:lnTo>
                <a:lnTo>
                  <a:pt x="68074" y="106923"/>
                </a:lnTo>
                <a:lnTo>
                  <a:pt x="82952" y="95484"/>
                </a:lnTo>
                <a:lnTo>
                  <a:pt x="48029" y="95484"/>
                </a:lnTo>
                <a:lnTo>
                  <a:pt x="33483" y="92554"/>
                </a:lnTo>
                <a:lnTo>
                  <a:pt x="23227" y="84264"/>
                </a:lnTo>
                <a:lnTo>
                  <a:pt x="17152" y="71364"/>
                </a:lnTo>
                <a:lnTo>
                  <a:pt x="15151" y="54605"/>
                </a:lnTo>
                <a:lnTo>
                  <a:pt x="17273" y="37359"/>
                </a:lnTo>
                <a:lnTo>
                  <a:pt x="23549" y="25338"/>
                </a:lnTo>
                <a:lnTo>
                  <a:pt x="33845" y="18301"/>
                </a:lnTo>
                <a:lnTo>
                  <a:pt x="48029" y="16009"/>
                </a:lnTo>
                <a:lnTo>
                  <a:pt x="84176" y="16009"/>
                </a:lnTo>
                <a:lnTo>
                  <a:pt x="83454" y="14688"/>
                </a:lnTo>
                <a:lnTo>
                  <a:pt x="68374" y="3806"/>
                </a:lnTo>
                <a:lnTo>
                  <a:pt x="48029" y="0"/>
                </a:lnTo>
                <a:close/>
              </a:path>
              <a:path w="96519" h="111125">
                <a:moveTo>
                  <a:pt x="84176" y="16009"/>
                </a:moveTo>
                <a:lnTo>
                  <a:pt x="48029" y="16009"/>
                </a:lnTo>
                <a:lnTo>
                  <a:pt x="62269" y="18301"/>
                </a:lnTo>
                <a:lnTo>
                  <a:pt x="72556" y="25338"/>
                </a:lnTo>
                <a:lnTo>
                  <a:pt x="78797" y="37359"/>
                </a:lnTo>
                <a:lnTo>
                  <a:pt x="80898" y="54605"/>
                </a:lnTo>
                <a:lnTo>
                  <a:pt x="78876" y="71422"/>
                </a:lnTo>
                <a:lnTo>
                  <a:pt x="72768" y="84315"/>
                </a:lnTo>
                <a:lnTo>
                  <a:pt x="62508" y="92573"/>
                </a:lnTo>
                <a:lnTo>
                  <a:pt x="48029" y="95484"/>
                </a:lnTo>
                <a:lnTo>
                  <a:pt x="82952" y="95484"/>
                </a:lnTo>
                <a:lnTo>
                  <a:pt x="83187" y="95303"/>
                </a:lnTo>
                <a:lnTo>
                  <a:pt x="92726" y="77412"/>
                </a:lnTo>
                <a:lnTo>
                  <a:pt x="96049" y="54459"/>
                </a:lnTo>
                <a:lnTo>
                  <a:pt x="92826" y="31840"/>
                </a:lnTo>
                <a:lnTo>
                  <a:pt x="84176" y="1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623996" y="10967215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30" h="106045">
                <a:moveTo>
                  <a:pt x="0" y="0"/>
                </a:moveTo>
                <a:lnTo>
                  <a:pt x="411" y="10544"/>
                </a:lnTo>
                <a:lnTo>
                  <a:pt x="591" y="21015"/>
                </a:lnTo>
                <a:lnTo>
                  <a:pt x="682" y="58469"/>
                </a:lnTo>
                <a:lnTo>
                  <a:pt x="590" y="82404"/>
                </a:lnTo>
                <a:lnTo>
                  <a:pt x="416" y="95912"/>
                </a:lnTo>
                <a:lnTo>
                  <a:pt x="146" y="105776"/>
                </a:lnTo>
                <a:lnTo>
                  <a:pt x="3570" y="105630"/>
                </a:lnTo>
                <a:lnTo>
                  <a:pt x="5015" y="105494"/>
                </a:lnTo>
                <a:lnTo>
                  <a:pt x="16288" y="105494"/>
                </a:lnTo>
                <a:lnTo>
                  <a:pt x="15873" y="97620"/>
                </a:lnTo>
                <a:lnTo>
                  <a:pt x="15727" y="90918"/>
                </a:lnTo>
                <a:lnTo>
                  <a:pt x="15727" y="74186"/>
                </a:lnTo>
                <a:lnTo>
                  <a:pt x="15580" y="66605"/>
                </a:lnTo>
                <a:lnTo>
                  <a:pt x="15297" y="60741"/>
                </a:lnTo>
                <a:lnTo>
                  <a:pt x="56966" y="60741"/>
                </a:lnTo>
                <a:lnTo>
                  <a:pt x="56752" y="58469"/>
                </a:lnTo>
                <a:lnTo>
                  <a:pt x="56779" y="50888"/>
                </a:lnTo>
                <a:lnTo>
                  <a:pt x="56888" y="49747"/>
                </a:lnTo>
                <a:lnTo>
                  <a:pt x="56998" y="47600"/>
                </a:lnTo>
                <a:lnTo>
                  <a:pt x="15444" y="47600"/>
                </a:lnTo>
                <a:lnTo>
                  <a:pt x="15873" y="40449"/>
                </a:lnTo>
                <a:lnTo>
                  <a:pt x="15873" y="21015"/>
                </a:lnTo>
                <a:lnTo>
                  <a:pt x="15580" y="15297"/>
                </a:lnTo>
                <a:lnTo>
                  <a:pt x="61695" y="15297"/>
                </a:lnTo>
                <a:lnTo>
                  <a:pt x="61464" y="12722"/>
                </a:lnTo>
                <a:lnTo>
                  <a:pt x="61327" y="10868"/>
                </a:lnTo>
                <a:lnTo>
                  <a:pt x="61327" y="3717"/>
                </a:lnTo>
                <a:lnTo>
                  <a:pt x="61716" y="267"/>
                </a:lnTo>
                <a:lnTo>
                  <a:pt x="24043" y="267"/>
                </a:lnTo>
                <a:lnTo>
                  <a:pt x="0" y="0"/>
                </a:lnTo>
                <a:close/>
              </a:path>
              <a:path w="62230" h="106045">
                <a:moveTo>
                  <a:pt x="16288" y="105494"/>
                </a:moveTo>
                <a:lnTo>
                  <a:pt x="10722" y="105494"/>
                </a:lnTo>
                <a:lnTo>
                  <a:pt x="16303" y="105776"/>
                </a:lnTo>
                <a:lnTo>
                  <a:pt x="16288" y="105494"/>
                </a:lnTo>
                <a:close/>
              </a:path>
              <a:path w="62230" h="106045">
                <a:moveTo>
                  <a:pt x="56966" y="60741"/>
                </a:moveTo>
                <a:lnTo>
                  <a:pt x="15297" y="60741"/>
                </a:lnTo>
                <a:lnTo>
                  <a:pt x="22020" y="61181"/>
                </a:lnTo>
                <a:lnTo>
                  <a:pt x="46166" y="61181"/>
                </a:lnTo>
                <a:lnTo>
                  <a:pt x="52605" y="61317"/>
                </a:lnTo>
                <a:lnTo>
                  <a:pt x="57034" y="61464"/>
                </a:lnTo>
                <a:lnTo>
                  <a:pt x="56966" y="60741"/>
                </a:lnTo>
                <a:close/>
              </a:path>
              <a:path w="62230" h="106045">
                <a:moveTo>
                  <a:pt x="57034" y="46888"/>
                </a:moveTo>
                <a:lnTo>
                  <a:pt x="54029" y="47317"/>
                </a:lnTo>
                <a:lnTo>
                  <a:pt x="20732" y="47317"/>
                </a:lnTo>
                <a:lnTo>
                  <a:pt x="15444" y="47600"/>
                </a:lnTo>
                <a:lnTo>
                  <a:pt x="56998" y="47600"/>
                </a:lnTo>
                <a:lnTo>
                  <a:pt x="57034" y="46888"/>
                </a:lnTo>
                <a:close/>
              </a:path>
              <a:path w="62230" h="106045">
                <a:moveTo>
                  <a:pt x="61695" y="15297"/>
                </a:moveTo>
                <a:lnTo>
                  <a:pt x="15580" y="15297"/>
                </a:lnTo>
                <a:lnTo>
                  <a:pt x="30313" y="15580"/>
                </a:lnTo>
                <a:lnTo>
                  <a:pt x="51035" y="15580"/>
                </a:lnTo>
                <a:lnTo>
                  <a:pt x="61746" y="15863"/>
                </a:lnTo>
                <a:lnTo>
                  <a:pt x="61695" y="15297"/>
                </a:lnTo>
                <a:close/>
              </a:path>
              <a:path w="62230" h="106045">
                <a:moveTo>
                  <a:pt x="61746" y="0"/>
                </a:moveTo>
                <a:lnTo>
                  <a:pt x="55375" y="107"/>
                </a:lnTo>
                <a:lnTo>
                  <a:pt x="24043" y="267"/>
                </a:lnTo>
                <a:lnTo>
                  <a:pt x="61716" y="267"/>
                </a:lnTo>
                <a:lnTo>
                  <a:pt x="61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758466" y="10964356"/>
            <a:ext cx="838869" cy="111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50252" y="9926399"/>
            <a:ext cx="711200" cy="727075"/>
          </a:xfrm>
          <a:custGeom>
            <a:avLst/>
            <a:gdLst/>
            <a:ahLst/>
            <a:cxnLst/>
            <a:rect l="l" t="t" r="r" b="b"/>
            <a:pathLst>
              <a:path w="711200" h="727075">
                <a:moveTo>
                  <a:pt x="512644" y="0"/>
                </a:moveTo>
                <a:lnTo>
                  <a:pt x="118488" y="0"/>
                </a:lnTo>
                <a:lnTo>
                  <a:pt x="63115" y="7042"/>
                </a:lnTo>
                <a:lnTo>
                  <a:pt x="26480" y="28554"/>
                </a:lnTo>
                <a:lnTo>
                  <a:pt x="6227" y="65112"/>
                </a:lnTo>
                <a:lnTo>
                  <a:pt x="0" y="117294"/>
                </a:lnTo>
                <a:lnTo>
                  <a:pt x="0" y="370836"/>
                </a:lnTo>
                <a:lnTo>
                  <a:pt x="3500" y="431421"/>
                </a:lnTo>
                <a:lnTo>
                  <a:pt x="13581" y="486058"/>
                </a:lnTo>
                <a:lnTo>
                  <a:pt x="29612" y="534881"/>
                </a:lnTo>
                <a:lnTo>
                  <a:pt x="50963" y="578028"/>
                </a:lnTo>
                <a:lnTo>
                  <a:pt x="77004" y="615633"/>
                </a:lnTo>
                <a:lnTo>
                  <a:pt x="107103" y="647831"/>
                </a:lnTo>
                <a:lnTo>
                  <a:pt x="140630" y="674759"/>
                </a:lnTo>
                <a:lnTo>
                  <a:pt x="176956" y="696552"/>
                </a:lnTo>
                <a:lnTo>
                  <a:pt x="215449" y="713346"/>
                </a:lnTo>
                <a:lnTo>
                  <a:pt x="255479" y="725276"/>
                </a:lnTo>
                <a:lnTo>
                  <a:pt x="269983" y="726889"/>
                </a:lnTo>
                <a:lnTo>
                  <a:pt x="280416" y="724353"/>
                </a:lnTo>
                <a:lnTo>
                  <a:pt x="272075" y="683602"/>
                </a:lnTo>
                <a:lnTo>
                  <a:pt x="233893" y="664174"/>
                </a:lnTo>
                <a:lnTo>
                  <a:pt x="203277" y="639645"/>
                </a:lnTo>
                <a:lnTo>
                  <a:pt x="182927" y="608017"/>
                </a:lnTo>
                <a:lnTo>
                  <a:pt x="175544" y="567291"/>
                </a:lnTo>
                <a:lnTo>
                  <a:pt x="184035" y="521111"/>
                </a:lnTo>
                <a:lnTo>
                  <a:pt x="209090" y="486559"/>
                </a:lnTo>
                <a:lnTo>
                  <a:pt x="250083" y="464900"/>
                </a:lnTo>
                <a:lnTo>
                  <a:pt x="306388" y="457399"/>
                </a:lnTo>
                <a:lnTo>
                  <a:pt x="512644" y="457399"/>
                </a:lnTo>
                <a:lnTo>
                  <a:pt x="565956" y="453334"/>
                </a:lnTo>
                <a:lnTo>
                  <a:pt x="610763" y="441257"/>
                </a:lnTo>
                <a:lnTo>
                  <a:pt x="647175" y="421352"/>
                </a:lnTo>
                <a:lnTo>
                  <a:pt x="675303" y="393798"/>
                </a:lnTo>
                <a:lnTo>
                  <a:pt x="695257" y="358777"/>
                </a:lnTo>
                <a:lnTo>
                  <a:pt x="707149" y="316471"/>
                </a:lnTo>
                <a:lnTo>
                  <a:pt x="711088" y="267059"/>
                </a:lnTo>
                <a:lnTo>
                  <a:pt x="711088" y="190318"/>
                </a:lnTo>
                <a:lnTo>
                  <a:pt x="707149" y="140905"/>
                </a:lnTo>
                <a:lnTo>
                  <a:pt x="695257" y="98600"/>
                </a:lnTo>
                <a:lnTo>
                  <a:pt x="675303" y="63583"/>
                </a:lnTo>
                <a:lnTo>
                  <a:pt x="647175" y="36035"/>
                </a:lnTo>
                <a:lnTo>
                  <a:pt x="610763" y="16135"/>
                </a:lnTo>
                <a:lnTo>
                  <a:pt x="565956" y="4063"/>
                </a:lnTo>
                <a:lnTo>
                  <a:pt x="512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805057" y="7204806"/>
            <a:ext cx="10493973" cy="1318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281004" y="840424"/>
            <a:ext cx="3542091" cy="4519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414603" y="5431436"/>
            <a:ext cx="3330656" cy="11224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95"/>
              </a:lnSpc>
            </a:pPr>
            <a:r>
              <a:rPr spc="5" dirty="0"/>
              <a:t>President’s</a:t>
            </a:r>
            <a:r>
              <a:rPr spc="-140" dirty="0"/>
              <a:t> </a:t>
            </a:r>
            <a:r>
              <a:rPr spc="-70" dirty="0"/>
              <a:t>Remarks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70</Words>
  <Application>Microsoft Office PowerPoint</Application>
  <PresentationFormat>Custom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FATOUMATA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Bianchi, Carrie</dc:creator>
  <cp:lastModifiedBy>Bianchi, Carrie</cp:lastModifiedBy>
  <cp:revision>1</cp:revision>
  <dcterms:created xsi:type="dcterms:W3CDTF">2022-10-19T14:14:40Z</dcterms:created>
  <dcterms:modified xsi:type="dcterms:W3CDTF">2022-10-19T19:33:12Z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2022-10-19T00:00:00Z</vt:filetime>
  </property>
  <property fmtid="{D5CDD505-2E9C-101B-9397-08002B2CF9AE}" pid="3" name="Creator">
    <vt:lpwstr>Adobe InDesign 17.4 (Macintosh)</vt:lpwstr>
  </property>
  <property fmtid="{D5CDD505-2E9C-101B-9397-08002B2CF9AE}" pid="4" name="LastSaved">
    <vt:filetime>2022-10-19T00:00:00Z</vt:filetime>
  </property>
</Properties>
</file>